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5"/>
  </p:notesMasterIdLst>
  <p:sldIdLst>
    <p:sldId id="256" r:id="rId2"/>
    <p:sldId id="285" r:id="rId3"/>
    <p:sldId id="259" r:id="rId4"/>
    <p:sldId id="372" r:id="rId5"/>
    <p:sldId id="399" r:id="rId6"/>
    <p:sldId id="261" r:id="rId7"/>
    <p:sldId id="414" r:id="rId8"/>
    <p:sldId id="427" r:id="rId9"/>
    <p:sldId id="339" r:id="rId10"/>
    <p:sldId id="531" r:id="rId11"/>
    <p:sldId id="445" r:id="rId12"/>
    <p:sldId id="409" r:id="rId13"/>
    <p:sldId id="340" r:id="rId14"/>
    <p:sldId id="384" r:id="rId15"/>
    <p:sldId id="525" r:id="rId16"/>
    <p:sldId id="526" r:id="rId17"/>
    <p:sldId id="516" r:id="rId18"/>
    <p:sldId id="554" r:id="rId19"/>
    <p:sldId id="484" r:id="rId20"/>
    <p:sldId id="527" r:id="rId21"/>
    <p:sldId id="482" r:id="rId22"/>
    <p:sldId id="568" r:id="rId23"/>
    <p:sldId id="474" r:id="rId24"/>
    <p:sldId id="504" r:id="rId25"/>
    <p:sldId id="542" r:id="rId26"/>
    <p:sldId id="533" r:id="rId27"/>
    <p:sldId id="543" r:id="rId28"/>
    <p:sldId id="561" r:id="rId29"/>
    <p:sldId id="536" r:id="rId30"/>
    <p:sldId id="544" r:id="rId31"/>
    <p:sldId id="538" r:id="rId32"/>
    <p:sldId id="545" r:id="rId33"/>
    <p:sldId id="540" r:id="rId34"/>
    <p:sldId id="562" r:id="rId35"/>
    <p:sldId id="497" r:id="rId36"/>
    <p:sldId id="553" r:id="rId37"/>
    <p:sldId id="486" r:id="rId38"/>
    <p:sldId id="547" r:id="rId39"/>
    <p:sldId id="548" r:id="rId40"/>
    <p:sldId id="549" r:id="rId41"/>
    <p:sldId id="555" r:id="rId42"/>
    <p:sldId id="558" r:id="rId43"/>
    <p:sldId id="559" r:id="rId44"/>
    <p:sldId id="560" r:id="rId45"/>
    <p:sldId id="528" r:id="rId46"/>
    <p:sldId id="566" r:id="rId47"/>
    <p:sldId id="563" r:id="rId48"/>
    <p:sldId id="567" r:id="rId49"/>
    <p:sldId id="552" r:id="rId50"/>
    <p:sldId id="565" r:id="rId51"/>
    <p:sldId id="564" r:id="rId52"/>
    <p:sldId id="529" r:id="rId53"/>
    <p:sldId id="279" r:id="rId54"/>
  </p:sldIdLst>
  <p:sldSz cx="9144000" cy="6858000" type="screen4x3"/>
  <p:notesSz cx="6858000" cy="9144000"/>
  <p:embeddedFontLst>
    <p:embeddedFont>
      <p:font typeface="Dosis" charset="0"/>
      <p:regular r:id="rId56"/>
      <p:bold r:id="rId57"/>
    </p:embeddedFont>
    <p:embeddedFont>
      <p:font typeface="Sniglet"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varScale="1">
        <p:scale>
          <a:sx n="86" d="100"/>
          <a:sy n="86" d="100"/>
        </p:scale>
        <p:origin x="-714" y="-84"/>
      </p:cViewPr>
      <p:guideLst>
        <p:guide orient="horz" pos="216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Desviaciones%20hora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000"/>
              <a:t>Estimation error per Member</a:t>
            </a:r>
          </a:p>
        </c:rich>
      </c:tx>
      <c:layout>
        <c:manualLayout>
          <c:xMode val="edge"/>
          <c:yMode val="edge"/>
          <c:x val="0.30087969053743596"/>
          <c:y val="1.6859344894026976E-2"/>
        </c:manualLayout>
      </c:layout>
      <c:overlay val="0"/>
    </c:title>
    <c:autoTitleDeleted val="0"/>
    <c:plotArea>
      <c:layout/>
      <c:barChart>
        <c:barDir val="col"/>
        <c:grouping val="clustered"/>
        <c:varyColors val="0"/>
        <c:ser>
          <c:idx val="0"/>
          <c:order val="0"/>
          <c:tx>
            <c:strRef>
              <c:f>'[Desviaciones horas.xlsx]Hoja1'!$A$2</c:f>
              <c:strCache>
                <c:ptCount val="1"/>
                <c:pt idx="0">
                  <c:v>Alejandro Román</c:v>
                </c:pt>
              </c:strCache>
            </c:strRef>
          </c:tx>
          <c:spPr>
            <a:solidFill>
              <a:srgbClr val="212683"/>
            </a:solidFill>
          </c:spPr>
          <c:invertIfNegative val="0"/>
          <c:dLbls>
            <c:dLbl>
              <c:idx val="0"/>
              <c:layout/>
              <c:tx>
                <c:rich>
                  <a:bodyPr/>
                  <a:lstStyle/>
                  <a:p>
                    <a:r>
                      <a:rPr lang="en-US"/>
                      <a:t>16</a:t>
                    </a:r>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horas.xlsx]Hoja1'!$D$2</c:f>
              <c:numCache>
                <c:formatCode>General</c:formatCode>
                <c:ptCount val="1"/>
                <c:pt idx="0">
                  <c:v>16.166666666666671</c:v>
                </c:pt>
              </c:numCache>
            </c:numRef>
          </c:val>
        </c:ser>
        <c:ser>
          <c:idx val="1"/>
          <c:order val="1"/>
          <c:tx>
            <c:strRef>
              <c:f>'[Desviaciones horas.xlsx]Hoja1'!$A$3</c:f>
              <c:strCache>
                <c:ptCount val="1"/>
                <c:pt idx="0">
                  <c:v>Álvaro Domínguez</c:v>
                </c:pt>
              </c:strCache>
            </c:strRef>
          </c:tx>
          <c:invertIfNegative val="0"/>
          <c:dLbls>
            <c:dLbl>
              <c:idx val="0"/>
              <c:layout/>
              <c:tx>
                <c:rich>
                  <a:bodyPr/>
                  <a:lstStyle/>
                  <a:p>
                    <a:r>
                      <a:rPr lang="en-US" sz="2000"/>
                      <a:t>28</a:t>
                    </a:r>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horas.xlsx]Hoja1'!$D$3</c:f>
              <c:numCache>
                <c:formatCode>General</c:formatCode>
                <c:ptCount val="1"/>
                <c:pt idx="0">
                  <c:v>28.40909090909091</c:v>
                </c:pt>
              </c:numCache>
            </c:numRef>
          </c:val>
        </c:ser>
        <c:ser>
          <c:idx val="2"/>
          <c:order val="2"/>
          <c:tx>
            <c:strRef>
              <c:f>'[Desviaciones horas.xlsx]Hoja1'!$A$4</c:f>
              <c:strCache>
                <c:ptCount val="1"/>
                <c:pt idx="0">
                  <c:v>Miguel Ángel Baños</c:v>
                </c:pt>
              </c:strCache>
            </c:strRef>
          </c:tx>
          <c:invertIfNegative val="0"/>
          <c:dLbls>
            <c:dLbl>
              <c:idx val="0"/>
              <c:layout/>
              <c:tx>
                <c:rich>
                  <a:bodyPr/>
                  <a:lstStyle/>
                  <a:p>
                    <a:r>
                      <a:rPr lang="en-US" sz="2000"/>
                      <a:t>12</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horas.xlsx]Hoja1'!$D$4</c:f>
              <c:numCache>
                <c:formatCode>General</c:formatCode>
                <c:ptCount val="1"/>
                <c:pt idx="0">
                  <c:v>12.5</c:v>
                </c:pt>
              </c:numCache>
            </c:numRef>
          </c:val>
        </c:ser>
        <c:ser>
          <c:idx val="3"/>
          <c:order val="3"/>
          <c:tx>
            <c:strRef>
              <c:f>'[Desviaciones horas.xlsx]Hoja1'!$A$5</c:f>
              <c:strCache>
                <c:ptCount val="1"/>
                <c:pt idx="0">
                  <c:v>Alejandro Garrido</c:v>
                </c:pt>
              </c:strCache>
            </c:strRef>
          </c:tx>
          <c:spPr>
            <a:solidFill>
              <a:schemeClr val="accent6"/>
            </a:solidFill>
          </c:spPr>
          <c:invertIfNegative val="0"/>
          <c:dLbls>
            <c:dLbl>
              <c:idx val="0"/>
              <c:layout/>
              <c:tx>
                <c:rich>
                  <a:bodyPr/>
                  <a:lstStyle/>
                  <a:p>
                    <a:r>
                      <a:rPr lang="en-US" sz="2000"/>
                      <a:t>2</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horas.xlsx]Hoja1'!$D$5</c:f>
              <c:numCache>
                <c:formatCode>General</c:formatCode>
                <c:ptCount val="1"/>
                <c:pt idx="0">
                  <c:v>2.1739130434782608</c:v>
                </c:pt>
              </c:numCache>
            </c:numRef>
          </c:val>
        </c:ser>
        <c:ser>
          <c:idx val="4"/>
          <c:order val="4"/>
          <c:tx>
            <c:strRef>
              <c:f>'[Desviaciones horas.xlsx]Hoja1'!$A$6</c:f>
              <c:strCache>
                <c:ptCount val="1"/>
                <c:pt idx="0">
                  <c:v>Andrés Fernández</c:v>
                </c:pt>
              </c:strCache>
            </c:strRef>
          </c:tx>
          <c:spPr>
            <a:solidFill>
              <a:schemeClr val="bg2">
                <a:lumMod val="10000"/>
              </a:schemeClr>
            </a:solidFill>
          </c:spPr>
          <c:invertIfNegative val="0"/>
          <c:dLbls>
            <c:dLbl>
              <c:idx val="0"/>
              <c:layout/>
              <c:tx>
                <c:rich>
                  <a:bodyPr/>
                  <a:lstStyle/>
                  <a:p>
                    <a:r>
                      <a:rPr lang="en-US" sz="2000"/>
                      <a:t>7</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horas.xlsx]Hoja1'!$D$6</c:f>
              <c:numCache>
                <c:formatCode>General</c:formatCode>
                <c:ptCount val="1"/>
                <c:pt idx="0">
                  <c:v>7.608695652173914</c:v>
                </c:pt>
              </c:numCache>
            </c:numRef>
          </c:val>
        </c:ser>
        <c:ser>
          <c:idx val="5"/>
          <c:order val="5"/>
          <c:tx>
            <c:strRef>
              <c:f>'[Desviaciones horas.xlsx]Hoja1'!$A$7</c:f>
              <c:strCache>
                <c:ptCount val="1"/>
                <c:pt idx="0">
                  <c:v>Jesús Sosa</c:v>
                </c:pt>
              </c:strCache>
            </c:strRef>
          </c:tx>
          <c:spPr>
            <a:solidFill>
              <a:srgbClr val="FF66CC"/>
            </a:solidFill>
          </c:spPr>
          <c:invertIfNegative val="0"/>
          <c:dLbls>
            <c:dLbl>
              <c:idx val="0"/>
              <c:layout/>
              <c:tx>
                <c:rich>
                  <a:bodyPr/>
                  <a:lstStyle/>
                  <a:p>
                    <a:r>
                      <a:rPr lang="en-US" sz="2000"/>
                      <a:t>21</a:t>
                    </a:r>
                    <a:endParaRPr lang="en-US"/>
                  </a:p>
                </c:rich>
              </c:tx>
              <c:dLblPos val="outEnd"/>
              <c:showLegendKey val="0"/>
              <c:showVal val="1"/>
              <c:showCatName val="0"/>
              <c:showSerName val="0"/>
              <c:showPercent val="0"/>
              <c:showBubbleSize val="0"/>
            </c:dLbl>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horas.xlsx]Hoja1'!$D$7</c:f>
              <c:numCache>
                <c:formatCode>General</c:formatCode>
                <c:ptCount val="1"/>
                <c:pt idx="0">
                  <c:v>21.428571428571427</c:v>
                </c:pt>
              </c:numCache>
            </c:numRef>
          </c:val>
        </c:ser>
        <c:ser>
          <c:idx val="6"/>
          <c:order val="6"/>
          <c:tx>
            <c:strRef>
              <c:f>'[Desviaciones horas.xlsx]Hoja1'!$A$8</c:f>
              <c:strCache>
                <c:ptCount val="1"/>
                <c:pt idx="0">
                  <c:v>Álvaro Sánchez</c:v>
                </c:pt>
              </c:strCache>
            </c:strRef>
          </c:tx>
          <c:spPr>
            <a:solidFill>
              <a:srgbClr val="00DEDE"/>
            </a:solidFill>
          </c:spPr>
          <c:invertIfNegative val="0"/>
          <c:dLbls>
            <c:txPr>
              <a:bodyPr/>
              <a:lstStyle/>
              <a:p>
                <a:pPr>
                  <a:defRPr sz="2000"/>
                </a:pPr>
                <a:endParaRPr lang="es-ES"/>
              </a:p>
            </c:txPr>
            <c:dLblPos val="outEnd"/>
            <c:showLegendKey val="0"/>
            <c:showVal val="1"/>
            <c:showCatName val="0"/>
            <c:showSerName val="0"/>
            <c:showPercent val="0"/>
            <c:showBubbleSize val="0"/>
            <c:showLeaderLines val="0"/>
          </c:dLbls>
          <c:val>
            <c:numRef>
              <c:f>'[Desviaciones horas.xlsx]Hoja1'!$D$8</c:f>
              <c:numCache>
                <c:formatCode>General</c:formatCode>
                <c:ptCount val="1"/>
                <c:pt idx="0">
                  <c:v>4</c:v>
                </c:pt>
              </c:numCache>
            </c:numRef>
          </c:val>
        </c:ser>
        <c:dLbls>
          <c:dLblPos val="outEnd"/>
          <c:showLegendKey val="0"/>
          <c:showVal val="1"/>
          <c:showCatName val="0"/>
          <c:showSerName val="0"/>
          <c:showPercent val="0"/>
          <c:showBubbleSize val="0"/>
        </c:dLbls>
        <c:gapWidth val="150"/>
        <c:axId val="186842112"/>
        <c:axId val="161378240"/>
      </c:barChart>
      <c:catAx>
        <c:axId val="186842112"/>
        <c:scaling>
          <c:orientation val="minMax"/>
        </c:scaling>
        <c:delete val="1"/>
        <c:axPos val="b"/>
        <c:majorTickMark val="out"/>
        <c:minorTickMark val="none"/>
        <c:tickLblPos val="nextTo"/>
        <c:crossAx val="161378240"/>
        <c:crosses val="autoZero"/>
        <c:auto val="1"/>
        <c:lblAlgn val="ctr"/>
        <c:lblOffset val="100"/>
        <c:noMultiLvlLbl val="0"/>
      </c:catAx>
      <c:valAx>
        <c:axId val="161378240"/>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186842112"/>
        <c:crosses val="autoZero"/>
        <c:crossBetween val="between"/>
      </c:valAx>
      <c:spPr>
        <a:noFill/>
      </c:spPr>
    </c:plotArea>
    <c:plotVisOnly val="1"/>
    <c:dispBlanksAs val="gap"/>
    <c:showDLblsOverMax val="0"/>
  </c:chart>
  <c:spPr>
    <a:no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a:t>
            </a:r>
            <a:r>
              <a:rPr lang="en-US" sz="1100" b="0" i="0" u="none" strike="noStrike" cap="none" baseline="0" dirty="0" smtClean="0">
                <a:solidFill>
                  <a:srgbClr val="000000"/>
                </a:solidFill>
                <a:latin typeface="Arial"/>
                <a:ea typeface="Arial"/>
                <a:cs typeface="Arial"/>
                <a:sym typeface="Arial"/>
              </a:rPr>
              <a:t>third sprint </a:t>
            </a:r>
            <a:r>
              <a:rPr lang="en-US" sz="1100" b="0" i="0" u="none" strike="noStrike" cap="none" baseline="0" dirty="0">
                <a:solidFill>
                  <a:srgbClr val="000000"/>
                </a:solidFill>
                <a:latin typeface="Arial"/>
                <a:ea typeface="Arial"/>
                <a:cs typeface="Arial"/>
                <a:sym typeface="Arial"/>
              </a:rPr>
              <a:t>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smtClean="0"/>
              <a:t>Digital </a:t>
            </a:r>
            <a:r>
              <a:rPr lang="es-ES" baseline="0" dirty="0" err="1" smtClean="0"/>
              <a:t>Ocean</a:t>
            </a:r>
            <a:r>
              <a:rPr lang="es-ES" baseline="0" dirty="0" smtClean="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a:t>increased</a:t>
            </a:r>
            <a:r>
              <a:rPr lang="es-ES" baseline="0" dirty="0"/>
              <a:t>, </a:t>
            </a:r>
            <a:r>
              <a:rPr lang="es-ES" baseline="0" dirty="0" err="1"/>
              <a:t>staying</a:t>
            </a:r>
            <a:r>
              <a:rPr lang="es-ES" baseline="0" dirty="0"/>
              <a:t> </a:t>
            </a:r>
            <a:r>
              <a:rPr lang="es-ES" baseline="0" dirty="0" err="1"/>
              <a:t>above</a:t>
            </a:r>
            <a:r>
              <a:rPr lang="es-ES" baseline="0" dirty="0"/>
              <a:t> </a:t>
            </a:r>
            <a:r>
              <a:rPr lang="es-ES" baseline="0" dirty="0" err="1"/>
              <a:t>the</a:t>
            </a:r>
            <a:r>
              <a:rPr lang="es-ES" baseline="0" dirty="0"/>
              <a:t> ratio of 0 </a:t>
            </a:r>
            <a:r>
              <a:rPr lang="es-ES" baseline="0" dirty="0" err="1"/>
              <a:t>we</a:t>
            </a:r>
            <a:r>
              <a:rPr lang="es-ES" baseline="0" dirty="0"/>
              <a:t> </a:t>
            </a:r>
            <a:r>
              <a:rPr lang="es-ES" baseline="0" dirty="0" err="1"/>
              <a:t>considered</a:t>
            </a:r>
            <a:r>
              <a:rPr lang="es-ES" baseline="0" dirty="0"/>
              <a:t> as </a:t>
            </a:r>
            <a:r>
              <a:rPr lang="es-ES" baseline="0" dirty="0" err="1"/>
              <a:t>the</a:t>
            </a:r>
            <a:r>
              <a:rPr lang="es-ES" baseline="0" dirty="0"/>
              <a:t> </a:t>
            </a:r>
            <a:r>
              <a:rPr lang="es-ES" baseline="0" dirty="0" err="1"/>
              <a:t>minimum</a:t>
            </a:r>
            <a:r>
              <a:rPr lang="es-ES" baseline="0" dirty="0"/>
              <a:t> </a:t>
            </a:r>
            <a:r>
              <a:rPr lang="es-ES" baseline="0" dirty="0" err="1"/>
              <a:t>acceptable</a:t>
            </a:r>
            <a:r>
              <a:rPr lang="es-ES" baseline="0" dirty="0"/>
              <a:t> </a:t>
            </a:r>
            <a:r>
              <a:rPr lang="es-ES" baseline="0" dirty="0" err="1"/>
              <a:t>level</a:t>
            </a:r>
            <a:r>
              <a:rPr lang="es-ES" baseline="0" dirty="0"/>
              <a:t> </a:t>
            </a:r>
            <a:r>
              <a:rPr lang="es-ES" baseline="0" dirty="0" err="1"/>
              <a:t>for</a:t>
            </a:r>
            <a:r>
              <a:rPr lang="es-ES" baseline="0" dirty="0"/>
              <a:t> </a:t>
            </a:r>
            <a:r>
              <a:rPr lang="es-ES" baseline="0" dirty="0" err="1"/>
              <a:t>this</a:t>
            </a:r>
            <a:r>
              <a:rPr lang="es-ES" baseline="0" dirty="0"/>
              <a:t> </a:t>
            </a:r>
            <a:r>
              <a:rPr lang="es-ES" baseline="0" dirty="0" err="1"/>
              <a:t>metric</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a:t>. In </a:t>
            </a:r>
            <a:r>
              <a:rPr lang="es-ES" baseline="0" dirty="0" err="1"/>
              <a:t>addition</a:t>
            </a:r>
            <a:r>
              <a:rPr lang="es-ES" baseline="0" dirty="0"/>
              <a:t>, to </a:t>
            </a:r>
            <a:r>
              <a:rPr lang="es-ES" baseline="0" dirty="0" err="1"/>
              <a:t>increase</a:t>
            </a:r>
            <a:r>
              <a:rPr lang="es-ES" baseline="0" dirty="0"/>
              <a:t> </a:t>
            </a:r>
            <a:r>
              <a:rPr lang="es-ES" baseline="0" dirty="0" err="1"/>
              <a:t>the</a:t>
            </a:r>
            <a:r>
              <a:rPr lang="es-ES" baseline="0" dirty="0"/>
              <a:t> </a:t>
            </a:r>
            <a:r>
              <a:rPr lang="es-ES" baseline="0" dirty="0" err="1"/>
              <a:t>efficiency</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distribution</a:t>
            </a:r>
            <a:r>
              <a:rPr lang="es-ES" baseline="0" dirty="0"/>
              <a:t>, </a:t>
            </a:r>
            <a:r>
              <a:rPr lang="es-ES" baseline="0" dirty="0" err="1"/>
              <a:t>we’ve</a:t>
            </a:r>
            <a:r>
              <a:rPr lang="es-ES" baseline="0" dirty="0"/>
              <a:t> </a:t>
            </a:r>
            <a:r>
              <a:rPr lang="es-ES" baseline="0" dirty="0" err="1"/>
              <a:t>also</a:t>
            </a:r>
            <a:r>
              <a:rPr lang="es-ES" baseline="0" dirty="0"/>
              <a:t> </a:t>
            </a:r>
            <a:r>
              <a:rPr lang="es-ES" baseline="0" dirty="0" err="1"/>
              <a:t>put</a:t>
            </a:r>
            <a:r>
              <a:rPr lang="es-ES" baseline="0" dirty="0"/>
              <a:t> a </a:t>
            </a:r>
            <a:r>
              <a:rPr lang="es-ES" baseline="0" dirty="0" err="1"/>
              <a:t>priority</a:t>
            </a:r>
            <a:r>
              <a:rPr lang="es-ES" baseline="0" dirty="0"/>
              <a:t> </a:t>
            </a:r>
            <a:r>
              <a:rPr lang="es-ES" baseline="0" dirty="0" err="1"/>
              <a:t>for</a:t>
            </a:r>
            <a:r>
              <a:rPr lang="es-ES" baseline="0" dirty="0"/>
              <a:t> </a:t>
            </a:r>
            <a:r>
              <a:rPr lang="es-ES" baseline="0" dirty="0" err="1"/>
              <a:t>each</a:t>
            </a:r>
            <a:r>
              <a:rPr lang="es-ES" baseline="0" dirty="0"/>
              <a:t> </a:t>
            </a:r>
            <a:r>
              <a:rPr lang="es-ES" baseline="0" dirty="0" err="1"/>
              <a:t>task</a:t>
            </a:r>
            <a:r>
              <a:rPr lang="es-ES" baseline="0" dirty="0"/>
              <a:t> in </a:t>
            </a:r>
            <a:r>
              <a:rPr lang="es-ES" baseline="0" dirty="0" err="1"/>
              <a:t>this</a:t>
            </a:r>
            <a:r>
              <a:rPr lang="es-ES" baseline="0" dirty="0"/>
              <a:t> sprint, </a:t>
            </a:r>
            <a:r>
              <a:rPr lang="es-ES" baseline="0" dirty="0" err="1"/>
              <a:t>allowing</a:t>
            </a:r>
            <a:r>
              <a:rPr lang="es-ES" baseline="0" dirty="0"/>
              <a:t> </a:t>
            </a:r>
            <a:r>
              <a:rPr lang="es-ES" baseline="0" dirty="0" err="1"/>
              <a:t>them</a:t>
            </a:r>
            <a:r>
              <a:rPr lang="es-ES" baseline="0" dirty="0"/>
              <a:t> to be </a:t>
            </a:r>
            <a:r>
              <a:rPr lang="es-ES" baseline="0" dirty="0" err="1"/>
              <a:t>distributed</a:t>
            </a:r>
            <a:r>
              <a:rPr lang="es-ES" baseline="0" dirty="0"/>
              <a:t> </a:t>
            </a:r>
            <a:r>
              <a:rPr lang="es-ES" baseline="0" dirty="0" err="1"/>
              <a:t>better</a:t>
            </a:r>
            <a:r>
              <a:rPr lang="es-ES" baseline="0" dirty="0"/>
              <a:t> and </a:t>
            </a:r>
            <a:r>
              <a:rPr lang="es-ES" baseline="0" dirty="0" err="1"/>
              <a:t>lowering</a:t>
            </a:r>
            <a:r>
              <a:rPr lang="es-ES" baseline="0" dirty="0"/>
              <a:t> </a:t>
            </a:r>
            <a:r>
              <a:rPr lang="es-ES" baseline="0" dirty="0" err="1"/>
              <a:t>our</a:t>
            </a:r>
            <a:r>
              <a:rPr lang="es-ES" baseline="0" dirty="0"/>
              <a:t> </a:t>
            </a:r>
            <a:r>
              <a:rPr lang="es-ES" baseline="0" dirty="0" err="1"/>
              <a:t>metric</a:t>
            </a:r>
            <a:r>
              <a:rPr lang="es-ES" baseline="0" dirty="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deviation</a:t>
            </a:r>
            <a:r>
              <a:rPr lang="es-ES" baseline="0" dirty="0"/>
              <a:t> has </a:t>
            </a:r>
            <a:r>
              <a:rPr lang="es-ES" baseline="0" dirty="0" err="1"/>
              <a:t>decreased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to </a:t>
            </a:r>
            <a:r>
              <a:rPr lang="es-ES" baseline="0" dirty="0" err="1"/>
              <a:t>keep</a:t>
            </a:r>
            <a:r>
              <a:rPr lang="es-ES" baseline="0" dirty="0"/>
              <a:t> </a:t>
            </a:r>
            <a:r>
              <a:rPr lang="es-ES" baseline="0" dirty="0" err="1"/>
              <a:t>those</a:t>
            </a:r>
            <a:r>
              <a:rPr lang="es-ES" baseline="0" dirty="0"/>
              <a:t> figures </a:t>
            </a:r>
            <a:r>
              <a:rPr lang="es-ES" baseline="0" dirty="0" err="1"/>
              <a:t>the</a:t>
            </a:r>
            <a:r>
              <a:rPr lang="es-ES" baseline="0" dirty="0"/>
              <a:t> </a:t>
            </a:r>
            <a:r>
              <a:rPr lang="es-ES" baseline="0" dirty="0" err="1"/>
              <a:t>maximum</a:t>
            </a:r>
            <a:r>
              <a:rPr lang="es-ES" baseline="0" dirty="0"/>
              <a:t> </a:t>
            </a:r>
            <a:r>
              <a:rPr lang="es-ES" baseline="0" dirty="0" err="1"/>
              <a:t>amount</a:t>
            </a:r>
            <a:r>
              <a:rPr lang="es-ES" baseline="0" dirty="0"/>
              <a:t> of time </a:t>
            </a:r>
            <a:r>
              <a:rPr lang="es-ES" baseline="0" dirty="0" err="1"/>
              <a:t>that</a:t>
            </a:r>
            <a:r>
              <a:rPr lang="es-ES" baseline="0" dirty="0"/>
              <a:t> </a:t>
            </a:r>
            <a:r>
              <a:rPr lang="es-ES" baseline="0" dirty="0" err="1"/>
              <a:t>we</a:t>
            </a:r>
            <a:r>
              <a:rPr lang="es-ES" baseline="0" dirty="0"/>
              <a:t> can.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a:t>solved</a:t>
            </a:r>
            <a:r>
              <a:rPr lang="es-ES" baseline="0" dirty="0"/>
              <a:t>, </a:t>
            </a:r>
            <a:r>
              <a:rPr lang="es-ES" baseline="0" dirty="0" err="1"/>
              <a:t>but</a:t>
            </a:r>
            <a:r>
              <a:rPr lang="es-ES" baseline="0" dirty="0"/>
              <a:t> </a:t>
            </a:r>
            <a:r>
              <a:rPr lang="es-ES" baseline="0" dirty="0" err="1"/>
              <a:t>still</a:t>
            </a:r>
            <a:r>
              <a:rPr lang="es-ES" baseline="0" dirty="0"/>
              <a:t> </a:t>
            </a:r>
            <a:r>
              <a:rPr lang="es-ES" baseline="0" dirty="0" err="1"/>
              <a:t>needs</a:t>
            </a:r>
            <a:r>
              <a:rPr lang="es-ES" baseline="0" dirty="0"/>
              <a:t> to </a:t>
            </a:r>
            <a:r>
              <a:rPr lang="es-ES" baseline="0" dirty="0" err="1"/>
              <a:t>decrease</a:t>
            </a:r>
            <a:r>
              <a:rPr lang="es-ES" baseline="0" dirty="0"/>
              <a:t> to a 10%,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accepted</a:t>
            </a:r>
            <a:r>
              <a:rPr lang="es-ES" baseline="0" dirty="0"/>
              <a:t> </a:t>
            </a:r>
            <a:r>
              <a:rPr lang="es-ES" baseline="0" dirty="0" err="1"/>
              <a:t>limit</a:t>
            </a:r>
            <a:r>
              <a:rPr lang="es-ES" baseline="0" dirty="0"/>
              <a:t> </a:t>
            </a:r>
            <a:r>
              <a:rPr lang="es-ES" baseline="0" dirty="0" err="1"/>
              <a:t>for</a:t>
            </a:r>
            <a:r>
              <a:rPr lang="es-ES" baseline="0" dirty="0"/>
              <a:t> </a:t>
            </a:r>
            <a:r>
              <a:rPr lang="es-ES" baseline="0" dirty="0" err="1"/>
              <a:t>it</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During</a:t>
            </a:r>
            <a:r>
              <a:rPr lang="es-ES" baseline="0" dirty="0"/>
              <a:t> </a:t>
            </a:r>
            <a:r>
              <a:rPr lang="es-ES" baseline="0" dirty="0" err="1"/>
              <a:t>this</a:t>
            </a:r>
            <a:r>
              <a:rPr lang="es-ES" baseline="0" dirty="0"/>
              <a:t> sprint, </a:t>
            </a:r>
            <a:r>
              <a:rPr lang="es-ES" baseline="0" dirty="0" err="1"/>
              <a:t>we’ve</a:t>
            </a:r>
            <a:r>
              <a:rPr lang="es-ES" baseline="0" dirty="0"/>
              <a:t> </a:t>
            </a:r>
            <a:r>
              <a:rPr lang="es-ES" baseline="0" dirty="0" err="1"/>
              <a:t>also</a:t>
            </a:r>
            <a:r>
              <a:rPr lang="es-ES" baseline="0" dirty="0"/>
              <a:t> </a:t>
            </a:r>
            <a:r>
              <a:rPr lang="es-ES" baseline="0" dirty="0" err="1"/>
              <a:t>developed</a:t>
            </a:r>
            <a:r>
              <a:rPr lang="es-ES" baseline="0" dirty="0"/>
              <a:t>  a </a:t>
            </a:r>
            <a:r>
              <a:rPr lang="es-ES" baseline="0" dirty="0" err="1"/>
              <a:t>contingency</a:t>
            </a:r>
            <a:r>
              <a:rPr lang="es-ES" baseline="0" dirty="0"/>
              <a:t> plan in case </a:t>
            </a:r>
            <a:r>
              <a:rPr lang="es-ES" baseline="0" dirty="0" err="1"/>
              <a:t>that</a:t>
            </a:r>
            <a:r>
              <a:rPr lang="es-ES" baseline="0" dirty="0"/>
              <a:t> </a:t>
            </a:r>
            <a:r>
              <a:rPr lang="es-ES" baseline="0" dirty="0" err="1"/>
              <a:t>problems</a:t>
            </a:r>
            <a:r>
              <a:rPr lang="es-ES" baseline="0" dirty="0"/>
              <a:t> </a:t>
            </a:r>
            <a:r>
              <a:rPr lang="es-ES" baseline="0" dirty="0" err="1"/>
              <a:t>inside</a:t>
            </a:r>
            <a:r>
              <a:rPr lang="es-ES" baseline="0" dirty="0"/>
              <a:t> </a:t>
            </a:r>
            <a:r>
              <a:rPr lang="es-ES" baseline="0" dirty="0" err="1"/>
              <a:t>our</a:t>
            </a:r>
            <a:r>
              <a:rPr lang="es-ES" baseline="0" dirty="0"/>
              <a:t> </a:t>
            </a:r>
            <a:r>
              <a:rPr lang="es-ES" baseline="0" dirty="0" err="1"/>
              <a:t>team</a:t>
            </a:r>
            <a:r>
              <a:rPr lang="es-ES" baseline="0" dirty="0"/>
              <a:t> </a:t>
            </a:r>
            <a:r>
              <a:rPr lang="es-ES" baseline="0" dirty="0" err="1"/>
              <a:t>appear</a:t>
            </a:r>
            <a:r>
              <a:rPr lang="es-ES" baseline="0" dirty="0"/>
              <a:t>. </a:t>
            </a:r>
            <a:r>
              <a:rPr lang="es-ES" baseline="0" dirty="0" err="1"/>
              <a:t>That</a:t>
            </a:r>
            <a:r>
              <a:rPr lang="es-ES" baseline="0" dirty="0"/>
              <a:t> plan </a:t>
            </a:r>
            <a:r>
              <a:rPr lang="es-ES" baseline="0" dirty="0" err="1"/>
              <a:t>is</a:t>
            </a:r>
            <a:r>
              <a:rPr lang="es-ES" baseline="0" dirty="0"/>
              <a:t> </a:t>
            </a:r>
            <a:r>
              <a:rPr lang="es-ES" baseline="0" dirty="0" err="1"/>
              <a:t>based</a:t>
            </a:r>
            <a:r>
              <a:rPr lang="es-ES" baseline="0" dirty="0"/>
              <a:t> in “</a:t>
            </a:r>
            <a:r>
              <a:rPr lang="es-ES" baseline="0" dirty="0" err="1"/>
              <a:t>punishments</a:t>
            </a:r>
            <a:r>
              <a:rPr lang="es-ES" baseline="0" dirty="0"/>
              <a:t>” done </a:t>
            </a:r>
            <a:r>
              <a:rPr lang="es-ES" baseline="0" dirty="0" err="1"/>
              <a:t>during</a:t>
            </a:r>
            <a:r>
              <a:rPr lang="es-ES" baseline="0" dirty="0"/>
              <a:t> </a:t>
            </a:r>
            <a:r>
              <a:rPr lang="es-ES" baseline="0" dirty="0" err="1"/>
              <a:t>our</a:t>
            </a:r>
            <a:r>
              <a:rPr lang="es-ES" baseline="0" dirty="0"/>
              <a:t> </a:t>
            </a:r>
            <a:r>
              <a:rPr lang="es-ES" baseline="0" dirty="0" err="1"/>
              <a:t>team</a:t>
            </a:r>
            <a:r>
              <a:rPr lang="es-ES" baseline="0" dirty="0"/>
              <a:t> </a:t>
            </a:r>
            <a:r>
              <a:rPr lang="es-ES" baseline="0" dirty="0" err="1"/>
              <a:t>building</a:t>
            </a:r>
            <a:r>
              <a:rPr lang="es-ES" baseline="0" dirty="0"/>
              <a:t> </a:t>
            </a:r>
            <a:r>
              <a:rPr lang="es-ES" baseline="0" dirty="0" err="1"/>
              <a:t>sessions</a:t>
            </a:r>
            <a:r>
              <a:rPr lang="es-ES" baseline="0" dirty="0"/>
              <a:t>, </a:t>
            </a:r>
            <a:r>
              <a:rPr lang="es-ES" baseline="0" dirty="0" err="1"/>
              <a:t>helping</a:t>
            </a:r>
            <a:r>
              <a:rPr lang="es-ES" baseline="0" dirty="0"/>
              <a:t> </a:t>
            </a:r>
            <a:r>
              <a:rPr lang="es-ES" baseline="0" dirty="0" err="1"/>
              <a:t>our</a:t>
            </a:r>
            <a:r>
              <a:rPr lang="es-ES" baseline="0" dirty="0"/>
              <a:t> </a:t>
            </a:r>
            <a:r>
              <a:rPr lang="es-ES" baseline="0" dirty="0" err="1"/>
              <a:t>rewards</a:t>
            </a:r>
            <a:r>
              <a:rPr lang="es-ES" baseline="0" dirty="0"/>
              <a:t> </a:t>
            </a:r>
            <a:r>
              <a:rPr lang="es-ES" baseline="0" dirty="0" err="1"/>
              <a:t>system</a:t>
            </a:r>
            <a:r>
              <a:rPr lang="es-ES" baseline="0" dirty="0"/>
              <a:t>, </a:t>
            </a:r>
            <a:r>
              <a:rPr lang="es-ES" baseline="0" dirty="0" err="1"/>
              <a:t>too</a:t>
            </a:r>
            <a:r>
              <a:rPr lang="es-ES" baseline="0" dirty="0"/>
              <a:t>. </a:t>
            </a:r>
            <a:r>
              <a:rPr lang="es-ES" baseline="0" dirty="0" err="1"/>
              <a:t>Also</a:t>
            </a:r>
            <a:r>
              <a:rPr lang="es-ES" baseline="0" dirty="0"/>
              <a:t>, in case of </a:t>
            </a:r>
            <a:r>
              <a:rPr lang="es-ES" baseline="0" dirty="0" err="1"/>
              <a:t>problem</a:t>
            </a:r>
            <a:r>
              <a:rPr lang="es-ES" baseline="0" dirty="0"/>
              <a:t>, </a:t>
            </a:r>
            <a:r>
              <a:rPr lang="es-ES" baseline="0" dirty="0" err="1"/>
              <a:t>the</a:t>
            </a:r>
            <a:r>
              <a:rPr lang="es-ES" baseline="0" dirty="0"/>
              <a:t> </a:t>
            </a:r>
            <a:r>
              <a:rPr lang="es-ES" baseline="0" dirty="0" err="1"/>
              <a:t>tasks</a:t>
            </a:r>
            <a:r>
              <a:rPr lang="es-ES" baseline="0" dirty="0"/>
              <a:t> of </a:t>
            </a:r>
            <a:r>
              <a:rPr lang="es-ES" baseline="0" dirty="0" err="1"/>
              <a:t>the</a:t>
            </a:r>
            <a:r>
              <a:rPr lang="es-ES" baseline="0" dirty="0"/>
              <a:t> sprint </a:t>
            </a:r>
            <a:r>
              <a:rPr lang="es-ES" baseline="0" dirty="0" err="1"/>
              <a:t>would</a:t>
            </a:r>
            <a:r>
              <a:rPr lang="es-ES" baseline="0" dirty="0"/>
              <a:t> be </a:t>
            </a:r>
            <a:r>
              <a:rPr lang="es-ES" baseline="0" dirty="0" err="1"/>
              <a:t>redistributed</a:t>
            </a:r>
            <a:r>
              <a:rPr lang="es-ES" baseline="0" dirty="0"/>
              <a:t> </a:t>
            </a:r>
            <a:r>
              <a:rPr lang="es-ES" baseline="0" dirty="0" err="1"/>
              <a:t>if</a:t>
            </a:r>
            <a:r>
              <a:rPr lang="es-ES" baseline="0" dirty="0"/>
              <a:t> a </a:t>
            </a:r>
            <a:r>
              <a:rPr lang="es-ES" baseline="0" dirty="0" err="1"/>
              <a:t>member</a:t>
            </a:r>
            <a:r>
              <a:rPr lang="es-ES" baseline="0" dirty="0"/>
              <a:t> </a:t>
            </a:r>
            <a:r>
              <a:rPr lang="es-ES" baseline="0" dirty="0" err="1"/>
              <a:t>can’t</a:t>
            </a:r>
            <a:r>
              <a:rPr lang="es-ES" baseline="0" dirty="0"/>
              <a:t> do </a:t>
            </a:r>
            <a:r>
              <a:rPr lang="es-ES" baseline="0" dirty="0" err="1"/>
              <a:t>his</a:t>
            </a:r>
            <a:r>
              <a:rPr lang="es-ES" baseline="0" dirty="0"/>
              <a:t> </a:t>
            </a:r>
            <a:r>
              <a:rPr lang="es-ES" baseline="0" dirty="0" err="1"/>
              <a:t>work</a:t>
            </a:r>
            <a:r>
              <a:rPr lang="es-ES" baseline="0" dirty="0"/>
              <a:t>, </a:t>
            </a:r>
            <a:r>
              <a:rPr lang="es-ES" baseline="0" dirty="0" err="1"/>
              <a:t>having</a:t>
            </a:r>
            <a:r>
              <a:rPr lang="es-ES" baseline="0" dirty="0"/>
              <a:t> </a:t>
            </a:r>
            <a:r>
              <a:rPr lang="es-ES" baseline="0" dirty="0" err="1"/>
              <a:t>also</a:t>
            </a:r>
            <a:r>
              <a:rPr lang="es-ES" baseline="0" dirty="0"/>
              <a:t> </a:t>
            </a:r>
            <a:r>
              <a:rPr lang="es-ES" baseline="0" dirty="0" err="1"/>
              <a:t>an</a:t>
            </a:r>
            <a:r>
              <a:rPr lang="es-ES" baseline="0" dirty="0"/>
              <a:t> </a:t>
            </a:r>
            <a:r>
              <a:rPr lang="es-ES" baseline="0" dirty="0" err="1"/>
              <a:t>emergency</a:t>
            </a:r>
            <a:r>
              <a:rPr lang="es-ES" baseline="0" dirty="0"/>
              <a:t> meeting in case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a:t>
            </a:r>
            <a:r>
              <a:rPr lang="es-ES" baseline="0" dirty="0" err="1"/>
              <a:t>gets</a:t>
            </a:r>
            <a:r>
              <a:rPr lang="es-ES" baseline="0" dirty="0"/>
              <a:t> </a:t>
            </a:r>
            <a:r>
              <a:rPr lang="es-ES" baseline="0" dirty="0" err="1"/>
              <a:t>too</a:t>
            </a:r>
            <a:r>
              <a:rPr lang="es-ES" baseline="0" dirty="0"/>
              <a:t> </a:t>
            </a:r>
            <a:r>
              <a:rPr lang="es-ES" baseline="0" dirty="0" err="1"/>
              <a:t>dangerous</a:t>
            </a:r>
            <a:r>
              <a:rPr lang="es-ES" baseline="0" dirty="0"/>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In </a:t>
            </a:r>
            <a:r>
              <a:rPr lang="es-ES" baseline="0" dirty="0" err="1"/>
              <a:t>terms</a:t>
            </a:r>
            <a:r>
              <a:rPr lang="es-ES" baseline="0" dirty="0"/>
              <a:t> of </a:t>
            </a:r>
            <a:r>
              <a:rPr lang="es-ES" baseline="0" dirty="0" err="1"/>
              <a:t>features</a:t>
            </a:r>
            <a:r>
              <a:rPr lang="es-ES" baseline="0" dirty="0"/>
              <a:t>, </a:t>
            </a:r>
            <a:r>
              <a:rPr lang="es-ES" baseline="0" dirty="0" err="1"/>
              <a:t>we’ve</a:t>
            </a:r>
            <a:r>
              <a:rPr lang="es-ES" baseline="0" dirty="0"/>
              <a:t> </a:t>
            </a:r>
            <a:r>
              <a:rPr lang="es-ES" baseline="0" dirty="0" err="1"/>
              <a:t>finished</a:t>
            </a:r>
            <a:r>
              <a:rPr lang="es-ES" baseline="0" dirty="0"/>
              <a:t> </a:t>
            </a:r>
            <a:r>
              <a:rPr lang="es-ES" baseline="0" dirty="0" err="1"/>
              <a:t>all</a:t>
            </a:r>
            <a:r>
              <a:rPr lang="es-ES" baseline="0" dirty="0"/>
              <a:t> </a:t>
            </a:r>
            <a:r>
              <a:rPr lang="es-ES" baseline="0" dirty="0" err="1"/>
              <a:t>the</a:t>
            </a:r>
            <a:r>
              <a:rPr lang="es-ES" baseline="0" dirty="0"/>
              <a:t> </a:t>
            </a:r>
            <a:r>
              <a:rPr lang="es-ES" baseline="0" dirty="0" err="1"/>
              <a:t>ones</a:t>
            </a:r>
            <a:r>
              <a:rPr lang="es-ES" baseline="0" dirty="0"/>
              <a:t> </a:t>
            </a:r>
            <a:r>
              <a:rPr lang="es-ES" baseline="0" dirty="0" err="1"/>
              <a:t>we</a:t>
            </a:r>
            <a:r>
              <a:rPr lang="es-ES" baseline="0" dirty="0"/>
              <a:t> </a:t>
            </a:r>
            <a:r>
              <a:rPr lang="es-ES" baseline="0" dirty="0" err="1"/>
              <a:t>had</a:t>
            </a:r>
            <a:r>
              <a:rPr lang="es-ES" baseline="0" dirty="0"/>
              <a:t> as </a:t>
            </a:r>
            <a:r>
              <a:rPr lang="es-ES" baseline="0" dirty="0" err="1"/>
              <a:t>our</a:t>
            </a:r>
            <a:r>
              <a:rPr lang="es-ES" baseline="0" dirty="0"/>
              <a:t> MVP: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it</a:t>
            </a:r>
            <a:r>
              <a:rPr lang="es-ES" baseline="0" dirty="0"/>
              <a:t> to </a:t>
            </a:r>
            <a:r>
              <a:rPr lang="es-ES" baseline="0" dirty="0" err="1"/>
              <a:t>create</a:t>
            </a:r>
            <a:r>
              <a:rPr lang="es-ES" baseline="0" dirty="0"/>
              <a:t> and </a:t>
            </a:r>
            <a:r>
              <a:rPr lang="es-ES" baseline="0" dirty="0" err="1"/>
              <a:t>save</a:t>
            </a:r>
            <a:r>
              <a:rPr lang="es-ES" baseline="0" dirty="0"/>
              <a:t> </a:t>
            </a:r>
            <a:r>
              <a:rPr lang="es-ES" baseline="0" dirty="0" err="1"/>
              <a:t>them</a:t>
            </a:r>
            <a:r>
              <a:rPr lang="es-ES" baseline="0" dirty="0"/>
              <a:t> </a:t>
            </a:r>
            <a:r>
              <a:rPr lang="es-ES" baseline="0" dirty="0" err="1"/>
              <a:t>on</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allowing</a:t>
            </a:r>
            <a:r>
              <a:rPr lang="es-ES" baseline="0" dirty="0"/>
              <a:t> to </a:t>
            </a:r>
            <a:r>
              <a:rPr lang="es-ES" baseline="0" dirty="0" err="1"/>
              <a:t>buy</a:t>
            </a:r>
            <a:r>
              <a:rPr lang="es-ES" baseline="0" dirty="0"/>
              <a:t> and </a:t>
            </a:r>
            <a:r>
              <a:rPr lang="es-ES" baseline="0" dirty="0" err="1"/>
              <a:t>sell</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letting</a:t>
            </a:r>
            <a:r>
              <a:rPr lang="es-ES" baseline="0" dirty="0"/>
              <a:t> </a:t>
            </a:r>
            <a:r>
              <a:rPr lang="es-ES" baseline="0" dirty="0" err="1"/>
              <a:t>programmers</a:t>
            </a:r>
            <a:r>
              <a:rPr lang="es-ES" baseline="0" dirty="0"/>
              <a:t> </a:t>
            </a:r>
            <a:r>
              <a:rPr lang="es-ES" baseline="0" dirty="0" err="1"/>
              <a:t>get</a:t>
            </a:r>
            <a:r>
              <a:rPr lang="es-ES" baseline="0" dirty="0"/>
              <a:t> </a:t>
            </a:r>
            <a:r>
              <a:rPr lang="es-ES" baseline="0" dirty="0" err="1"/>
              <a:t>their</a:t>
            </a:r>
            <a:r>
              <a:rPr lang="es-ES" baseline="0" dirty="0"/>
              <a:t> </a:t>
            </a:r>
            <a:r>
              <a:rPr lang="es-ES" baseline="0" dirty="0" err="1"/>
              <a:t>money</a:t>
            </a:r>
            <a:r>
              <a:rPr lang="es-ES" baseline="0" dirty="0"/>
              <a:t> </a:t>
            </a:r>
            <a:r>
              <a:rPr lang="es-ES" baseline="0" dirty="0" err="1"/>
              <a:t>from</a:t>
            </a:r>
            <a:r>
              <a:rPr lang="es-ES" baseline="0" dirty="0"/>
              <a:t> </a:t>
            </a:r>
            <a:r>
              <a:rPr lang="es-ES" baseline="0" dirty="0" err="1"/>
              <a:t>the</a:t>
            </a:r>
            <a:r>
              <a:rPr lang="es-ES" baseline="0" dirty="0"/>
              <a:t> </a:t>
            </a:r>
            <a:r>
              <a:rPr lang="es-ES" baseline="0" dirty="0" err="1"/>
              <a:t>purchases</a:t>
            </a:r>
            <a:r>
              <a:rPr lang="es-ES" baseline="0" dirty="0"/>
              <a:t> of </a:t>
            </a:r>
            <a:r>
              <a:rPr lang="es-ES" baseline="0" dirty="0" err="1"/>
              <a:t>the</a:t>
            </a:r>
            <a:r>
              <a:rPr lang="es-ES" baseline="0" dirty="0"/>
              <a:t> </a:t>
            </a:r>
            <a:r>
              <a:rPr lang="es-ES" baseline="0" dirty="0" err="1"/>
              <a:t>exercises</a:t>
            </a:r>
            <a:r>
              <a:rPr lang="es-ES" baseline="0" dirty="0"/>
              <a:t>, and </a:t>
            </a:r>
            <a:r>
              <a:rPr lang="es-ES" baseline="0" dirty="0" err="1"/>
              <a:t>many</a:t>
            </a:r>
            <a:r>
              <a:rPr lang="es-ES" baseline="0" dirty="0"/>
              <a:t> </a:t>
            </a:r>
            <a:r>
              <a:rPr lang="es-ES" baseline="0" dirty="0" err="1"/>
              <a:t>other</a:t>
            </a:r>
            <a:r>
              <a:rPr lang="es-ES" baseline="0" dirty="0"/>
              <a:t> </a:t>
            </a:r>
            <a:r>
              <a:rPr lang="es-ES" baseline="0" dirty="0" err="1"/>
              <a:t>minor</a:t>
            </a:r>
            <a:r>
              <a:rPr lang="es-ES" baseline="0" dirty="0"/>
              <a:t> use cases of </a:t>
            </a:r>
            <a:r>
              <a:rPr lang="es-ES" baseline="0" dirty="0" err="1"/>
              <a:t>our</a:t>
            </a:r>
            <a:r>
              <a:rPr lang="es-ES" baseline="0" dirty="0"/>
              <a:t> Django </a:t>
            </a:r>
            <a:r>
              <a:rPr lang="es-ES" baseline="0" dirty="0" err="1"/>
              <a:t>model</a:t>
            </a:r>
            <a:r>
              <a:rPr lang="es-ES" baseline="0"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results of our pilot plan and the current status of the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Those</a:t>
            </a:r>
            <a:r>
              <a:rPr lang="es-ES" baseline="0" dirty="0"/>
              <a:t> </a:t>
            </a:r>
            <a:r>
              <a:rPr lang="es-ES" baseline="0" dirty="0" err="1"/>
              <a:t>features</a:t>
            </a:r>
            <a:r>
              <a:rPr lang="es-ES" baseline="0" dirty="0"/>
              <a:t> </a:t>
            </a:r>
            <a:r>
              <a:rPr lang="es-ES" baseline="0" dirty="0" err="1"/>
              <a:t>include</a:t>
            </a:r>
            <a:r>
              <a:rPr lang="es-ES" baseline="0" dirty="0"/>
              <a:t> </a:t>
            </a:r>
            <a:r>
              <a:rPr lang="es-ES" baseline="0" dirty="0" err="1"/>
              <a:t>solving</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the</a:t>
            </a:r>
            <a:r>
              <a:rPr lang="es-ES" baseline="0" dirty="0"/>
              <a:t> </a:t>
            </a:r>
            <a:r>
              <a:rPr lang="es-ES" baseline="0" dirty="0" err="1"/>
              <a:t>preparation</a:t>
            </a:r>
            <a:r>
              <a:rPr lang="es-ES" baseline="0" dirty="0"/>
              <a:t> and </a:t>
            </a:r>
            <a:r>
              <a:rPr lang="es-ES" baseline="0" dirty="0" err="1"/>
              <a:t>correction</a:t>
            </a:r>
            <a:r>
              <a:rPr lang="es-ES" baseline="0" dirty="0"/>
              <a:t> of </a:t>
            </a:r>
            <a:r>
              <a:rPr lang="es-ES" baseline="0" dirty="0" err="1"/>
              <a:t>the</a:t>
            </a:r>
            <a:r>
              <a:rPr lang="es-ES" baseline="0" dirty="0"/>
              <a:t> </a:t>
            </a:r>
            <a:r>
              <a:rPr lang="es-ES" baseline="0" dirty="0" err="1"/>
              <a:t>style</a:t>
            </a:r>
            <a:r>
              <a:rPr lang="es-ES" baseline="0" dirty="0"/>
              <a:t> of </a:t>
            </a:r>
            <a:r>
              <a:rPr lang="es-ES" baseline="0" dirty="0" err="1"/>
              <a:t>our</a:t>
            </a:r>
            <a:r>
              <a:rPr lang="es-ES" baseline="0" dirty="0"/>
              <a:t> </a:t>
            </a:r>
            <a:r>
              <a:rPr lang="es-ES" baseline="0" dirty="0" err="1"/>
              <a:t>platform</a:t>
            </a:r>
            <a:r>
              <a:rPr lang="es-ES" baseline="0" dirty="0"/>
              <a:t>, and </a:t>
            </a:r>
            <a:r>
              <a:rPr lang="es-ES" baseline="0" dirty="0" err="1"/>
              <a:t>the</a:t>
            </a:r>
            <a:r>
              <a:rPr lang="es-ES" baseline="0" dirty="0"/>
              <a:t> </a:t>
            </a:r>
            <a:r>
              <a:rPr lang="es-ES" baseline="0" dirty="0" err="1"/>
              <a:t>implementation</a:t>
            </a:r>
            <a:r>
              <a:rPr lang="es-ES" baseline="0" dirty="0"/>
              <a:t> of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we’ve</a:t>
            </a:r>
            <a:r>
              <a:rPr lang="es-ES" baseline="0" dirty="0"/>
              <a:t> </a:t>
            </a:r>
            <a:r>
              <a:rPr lang="es-ES" baseline="0" dirty="0" err="1"/>
              <a:t>got</a:t>
            </a:r>
            <a:r>
              <a:rPr lang="es-ES" baseline="0" dirty="0"/>
              <a:t> </a:t>
            </a:r>
            <a:r>
              <a:rPr lang="es-ES" baseline="0" dirty="0" err="1"/>
              <a:t>during</a:t>
            </a:r>
            <a:r>
              <a:rPr lang="es-ES" baseline="0" dirty="0"/>
              <a:t> </a:t>
            </a:r>
            <a:r>
              <a:rPr lang="es-ES" baseline="0" dirty="0" err="1"/>
              <a:t>our</a:t>
            </a:r>
            <a:r>
              <a:rPr lang="es-ES" baseline="0" dirty="0"/>
              <a:t> </a:t>
            </a:r>
            <a:r>
              <a:rPr lang="es-ES" baseline="0" dirty="0" err="1"/>
              <a:t>pilot</a:t>
            </a:r>
            <a:r>
              <a:rPr lang="es-ES" baseline="0" dirty="0"/>
              <a:t> plan and </a:t>
            </a:r>
            <a:r>
              <a:rPr lang="es-ES" baseline="0" dirty="0" err="1"/>
              <a:t>that</a:t>
            </a:r>
            <a:r>
              <a:rPr lang="es-ES" baseline="0" dirty="0"/>
              <a:t> </a:t>
            </a:r>
            <a:r>
              <a:rPr lang="es-ES" baseline="0" dirty="0" err="1"/>
              <a:t>we</a:t>
            </a:r>
            <a:r>
              <a:rPr lang="es-ES" baseline="0" dirty="0"/>
              <a:t> </a:t>
            </a:r>
            <a:r>
              <a:rPr lang="es-ES" baseline="0" dirty="0" err="1"/>
              <a:t>could</a:t>
            </a:r>
            <a:r>
              <a:rPr lang="es-ES" baseline="0" dirty="0"/>
              <a:t> </a:t>
            </a:r>
            <a:r>
              <a:rPr lang="es-ES" baseline="0" dirty="0" err="1" smtClean="0"/>
              <a:t>include</a:t>
            </a:r>
            <a:r>
              <a:rPr lang="es-ES" baseline="0" dirty="0" smtClean="0"/>
              <a:t> </a:t>
            </a:r>
            <a:r>
              <a:rPr lang="es-ES" baseline="0" dirty="0"/>
              <a:t>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a:t>
            </a:r>
            <a:r>
              <a:rPr lang="es-ES" baseline="0" dirty="0" smtClean="0"/>
              <a:t>11 </a:t>
            </a:r>
            <a:r>
              <a:rPr lang="es-ES" baseline="0" dirty="0" err="1"/>
              <a:t>hours</a:t>
            </a:r>
            <a:r>
              <a:rPr lang="es-ES" baseline="0" dirty="0"/>
              <a:t> and 30 minutes per </a:t>
            </a:r>
            <a:r>
              <a:rPr lang="es-ES" baseline="0" dirty="0" err="1"/>
              <a:t>member</a:t>
            </a:r>
            <a:r>
              <a:rPr lang="es-ES" baseline="0" dirty="0"/>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Now speaking member by member, Alejandro </a:t>
            </a:r>
            <a:r>
              <a:rPr lang="en-US" baseline="0" dirty="0" err="1" smtClean="0"/>
              <a:t>Román</a:t>
            </a:r>
            <a:r>
              <a:rPr lang="en-US" baseline="0" dirty="0" smtClean="0"/>
              <a:t>, our project manager, has been working this sprint helping with the second presentation of the sprint, the automation of the login system and with the analysis of our pilot plan’s results…</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…Doing the tasks’ distribution and he’s also been working in the notebook’s read-only view, solving the problems left by last sprint and correcting its bugs. He has completed the </a:t>
            </a:r>
            <a:r>
              <a:rPr lang="en-US" baseline="0" dirty="0" smtClean="0"/>
              <a:t>100% </a:t>
            </a:r>
            <a:r>
              <a:rPr lang="en-US" baseline="0" dirty="0"/>
              <a:t>of his tasks, with a performance of </a:t>
            </a:r>
            <a:r>
              <a:rPr lang="en-US" baseline="0" dirty="0" smtClean="0"/>
              <a:t>103% </a:t>
            </a:r>
            <a:r>
              <a:rPr lang="en-US" baseline="0" dirty="0"/>
              <a:t>during </a:t>
            </a:r>
            <a:r>
              <a:rPr lang="en-US" baseline="0" dirty="0" smtClean="0"/>
              <a:t>the sprint.</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the application of the pilot plan…</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The upgrade of our welcome page and the creation of the contingency plan. That resulted in a </a:t>
            </a:r>
            <a:r>
              <a:rPr lang="en-US" baseline="0" dirty="0" smtClean="0"/>
              <a:t>100% </a:t>
            </a:r>
            <a:r>
              <a:rPr lang="en-US" baseline="0" dirty="0"/>
              <a:t>of the progress of the task and a performance of </a:t>
            </a:r>
            <a:r>
              <a:rPr lang="en-US" baseline="0" dirty="0" smtClean="0"/>
              <a:t>106% </a:t>
            </a:r>
            <a:r>
              <a:rPr lang="en-US" baseline="0" dirty="0"/>
              <a:t>during </a:t>
            </a:r>
            <a:r>
              <a:rPr lang="en-US" baseline="0" dirty="0" smtClean="0"/>
              <a:t>the sprint.</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talking</a:t>
            </a:r>
            <a:r>
              <a:rPr lang="es-ES" baseline="0" dirty="0"/>
              <a:t> </a:t>
            </a:r>
            <a:r>
              <a:rPr lang="es-ES" baseline="0" dirty="0" err="1"/>
              <a:t>about</a:t>
            </a:r>
            <a:r>
              <a:rPr lang="es-ES" baseline="0" dirty="0"/>
              <a:t> </a:t>
            </a:r>
            <a:r>
              <a:rPr lang="es-ES" baseline="0" dirty="0" err="1"/>
              <a:t>our</a:t>
            </a:r>
            <a:r>
              <a:rPr lang="es-ES" baseline="0" dirty="0"/>
              <a:t> </a:t>
            </a:r>
            <a:r>
              <a:rPr lang="es-ES" baseline="0" dirty="0" err="1"/>
              <a:t>front-end</a:t>
            </a:r>
            <a:r>
              <a:rPr lang="es-ES" baseline="0" dirty="0"/>
              <a:t> </a:t>
            </a:r>
            <a:r>
              <a:rPr lang="es-ES" baseline="0" dirty="0" err="1"/>
              <a:t>developers</a:t>
            </a:r>
            <a:r>
              <a:rPr lang="es-ES" baseline="0" dirty="0"/>
              <a:t>, Miguel Ángel Baños has </a:t>
            </a:r>
            <a:r>
              <a:rPr lang="es-ES" baseline="0" dirty="0" err="1"/>
              <a:t>been</a:t>
            </a:r>
            <a:r>
              <a:rPr lang="es-ES" baseline="0" dirty="0"/>
              <a:t> </a:t>
            </a:r>
            <a:r>
              <a:rPr lang="es-ES" baseline="0" dirty="0" err="1"/>
              <a:t>working</a:t>
            </a:r>
            <a:r>
              <a:rPr lang="es-ES" baseline="0" dirty="0"/>
              <a:t> </a:t>
            </a:r>
            <a:r>
              <a:rPr lang="es-ES" baseline="0" dirty="0" err="1"/>
              <a:t>solving</a:t>
            </a:r>
            <a:r>
              <a:rPr lang="es-ES" baseline="0" dirty="0"/>
              <a:t> </a:t>
            </a:r>
            <a:r>
              <a:rPr lang="es-ES" baseline="0" dirty="0" err="1"/>
              <a:t>security</a:t>
            </a:r>
            <a:r>
              <a:rPr lang="es-ES" baseline="0" dirty="0"/>
              <a:t> </a:t>
            </a:r>
            <a:r>
              <a:rPr lang="es-ES" baseline="0" dirty="0" err="1"/>
              <a:t>issues</a:t>
            </a:r>
            <a:r>
              <a:rPr lang="es-ES" baseline="0" dirty="0"/>
              <a:t> </a:t>
            </a:r>
            <a:r>
              <a:rPr lang="es-ES" baseline="0" dirty="0" err="1"/>
              <a:t>related</a:t>
            </a:r>
            <a:r>
              <a:rPr lang="es-ES" baseline="0" dirty="0"/>
              <a:t> to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in </a:t>
            </a:r>
            <a:r>
              <a:rPr lang="es-ES" baseline="0" dirty="0" err="1"/>
              <a:t>its</a:t>
            </a:r>
            <a:r>
              <a:rPr lang="es-ES" baseline="0" dirty="0"/>
              <a:t> </a:t>
            </a:r>
            <a:r>
              <a:rPr lang="es-ES" baseline="0" dirty="0" err="1"/>
              <a:t>read-only</a:t>
            </a:r>
            <a:r>
              <a:rPr lang="es-ES" baseline="0" dirty="0"/>
              <a:t> </a:t>
            </a:r>
            <a:r>
              <a:rPr lang="es-ES" baseline="0" dirty="0" err="1"/>
              <a:t>view</a:t>
            </a:r>
            <a:r>
              <a:rPr lang="es-ES" baseline="0" dirty="0"/>
              <a:t> and </a:t>
            </a:r>
            <a:r>
              <a:rPr lang="es-ES" baseline="0" dirty="0" err="1"/>
              <a:t>solving</a:t>
            </a:r>
            <a:r>
              <a:rPr lang="es-ES" baseline="0" dirty="0"/>
              <a:t> </a:t>
            </a:r>
            <a:r>
              <a:rPr lang="es-ES" baseline="0" dirty="0" err="1"/>
              <a:t>other</a:t>
            </a:r>
            <a:r>
              <a:rPr lang="es-ES" baseline="0" dirty="0"/>
              <a:t> bugs and </a:t>
            </a:r>
            <a:r>
              <a:rPr lang="es-ES" baseline="0" dirty="0" err="1"/>
              <a:t>probelms</a:t>
            </a:r>
            <a:r>
              <a:rPr lang="es-ES" baseline="0" dirty="0"/>
              <a:t> in </a:t>
            </a:r>
            <a:r>
              <a:rPr lang="es-ES" baseline="0" dirty="0" err="1"/>
              <a:t>that</a:t>
            </a:r>
            <a:r>
              <a:rPr lang="es-ES" baseline="0" dirty="0"/>
              <a:t> </a:t>
            </a:r>
            <a:r>
              <a:rPr lang="es-ES" baseline="0" dirty="0" err="1"/>
              <a:t>system</a:t>
            </a:r>
            <a:r>
              <a:rPr lang="es-ES" baseline="0" dirty="0"/>
              <a:t>. He has </a:t>
            </a:r>
            <a:r>
              <a:rPr lang="es-ES" baseline="0" dirty="0" err="1"/>
              <a:t>completed</a:t>
            </a:r>
            <a:r>
              <a:rPr lang="es-ES" baseline="0" dirty="0"/>
              <a:t> </a:t>
            </a:r>
            <a:r>
              <a:rPr lang="es-ES" baseline="0" dirty="0" err="1"/>
              <a:t>his</a:t>
            </a:r>
            <a:r>
              <a:rPr lang="es-ES" baseline="0" dirty="0"/>
              <a:t> </a:t>
            </a:r>
            <a:r>
              <a:rPr lang="es-ES" baseline="0" dirty="0" err="1"/>
              <a:t>tasks</a:t>
            </a:r>
            <a:r>
              <a:rPr lang="es-ES" baseline="0" dirty="0"/>
              <a:t> in a </a:t>
            </a:r>
            <a:r>
              <a:rPr lang="es-ES" baseline="0" dirty="0" smtClean="0"/>
              <a:t>100%, </a:t>
            </a:r>
            <a:r>
              <a:rPr lang="es-ES" baseline="0" dirty="0" err="1"/>
              <a:t>with</a:t>
            </a:r>
            <a:r>
              <a:rPr lang="es-ES" baseline="0" dirty="0"/>
              <a:t> a performance of </a:t>
            </a:r>
            <a:r>
              <a:rPr lang="es-ES" baseline="0" dirty="0" smtClean="0"/>
              <a:t>101% </a:t>
            </a:r>
            <a:r>
              <a:rPr lang="en-US" baseline="0" dirty="0" smtClean="0"/>
              <a:t>this sprint</a:t>
            </a:r>
            <a:r>
              <a:rPr lang="es-ES" baseline="0" dirty="0" smtClean="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a:t>Alejandro Garrido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upgrade</a:t>
            </a:r>
            <a:r>
              <a:rPr lang="es-ES" baseline="0" dirty="0"/>
              <a:t> of </a:t>
            </a:r>
            <a:r>
              <a:rPr lang="es-ES" baseline="0" dirty="0" err="1"/>
              <a:t>our</a:t>
            </a:r>
            <a:r>
              <a:rPr lang="es-ES" baseline="0" dirty="0"/>
              <a:t> </a:t>
            </a:r>
            <a:r>
              <a:rPr lang="es-ES" baseline="0" dirty="0" err="1"/>
              <a:t>platform’s</a:t>
            </a:r>
            <a:r>
              <a:rPr lang="es-ES" baseline="0" dirty="0"/>
              <a:t> </a:t>
            </a:r>
            <a:r>
              <a:rPr lang="es-ES" baseline="0" dirty="0" err="1"/>
              <a:t>style</a:t>
            </a:r>
            <a:r>
              <a:rPr lang="es-ES" baseline="0" dirty="0"/>
              <a:t> and </a:t>
            </a:r>
            <a:r>
              <a:rPr lang="es-ES" baseline="0" dirty="0" err="1"/>
              <a:t>navigability</a:t>
            </a:r>
            <a:r>
              <a:rPr lang="es-ES" baseline="0" dirty="0"/>
              <a:t>, in </a:t>
            </a:r>
            <a:r>
              <a:rPr lang="es-ES" baseline="0" dirty="0" err="1"/>
              <a:t>the</a:t>
            </a:r>
            <a:r>
              <a:rPr lang="es-ES" baseline="0" dirty="0"/>
              <a:t> </a:t>
            </a:r>
            <a:r>
              <a:rPr lang="es-ES" baseline="0" dirty="0" err="1"/>
              <a:t>management</a:t>
            </a:r>
            <a:r>
              <a:rPr lang="es-ES" baseline="0" dirty="0"/>
              <a:t> and </a:t>
            </a:r>
            <a:r>
              <a:rPr lang="es-ES" baseline="0" dirty="0" err="1"/>
              <a:t>update</a:t>
            </a:r>
            <a:r>
              <a:rPr lang="es-ES" baseline="0" dirty="0"/>
              <a:t> of </a:t>
            </a:r>
            <a:r>
              <a:rPr lang="es-ES" baseline="0" dirty="0" err="1"/>
              <a:t>our</a:t>
            </a:r>
            <a:r>
              <a:rPr lang="es-ES" baseline="0" dirty="0"/>
              <a:t> </a:t>
            </a:r>
            <a:r>
              <a:rPr lang="es-ES" baseline="0" dirty="0" err="1"/>
              <a:t>metrics</a:t>
            </a:r>
            <a:r>
              <a:rPr lang="es-ES" baseline="0"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 And in </a:t>
            </a:r>
            <a:r>
              <a:rPr lang="es-ES" baseline="0" dirty="0" err="1"/>
              <a:t>the</a:t>
            </a:r>
            <a:r>
              <a:rPr lang="es-ES" baseline="0" dirty="0"/>
              <a:t> </a:t>
            </a:r>
            <a:r>
              <a:rPr lang="es-ES" baseline="0" dirty="0" err="1"/>
              <a:t>update</a:t>
            </a:r>
            <a:r>
              <a:rPr lang="es-ES" baseline="0" dirty="0"/>
              <a:t> of </a:t>
            </a:r>
            <a:r>
              <a:rPr lang="es-ES" baseline="0" dirty="0" err="1"/>
              <a:t>our</a:t>
            </a:r>
            <a:r>
              <a:rPr lang="es-ES" baseline="0" dirty="0"/>
              <a:t> </a:t>
            </a:r>
            <a:r>
              <a:rPr lang="es-ES" baseline="0" dirty="0" err="1"/>
              <a:t>budget</a:t>
            </a:r>
            <a:r>
              <a:rPr lang="es-ES" baseline="0" dirty="0"/>
              <a:t>, </a:t>
            </a:r>
            <a:r>
              <a:rPr lang="es-ES" baseline="0" dirty="0" err="1"/>
              <a:t>sorting</a:t>
            </a:r>
            <a:r>
              <a:rPr lang="es-ES" baseline="0" dirty="0"/>
              <a:t> </a:t>
            </a:r>
            <a:r>
              <a:rPr lang="es-ES" baseline="0" dirty="0" err="1"/>
              <a:t>it</a:t>
            </a:r>
            <a:r>
              <a:rPr lang="es-ES" baseline="0" dirty="0"/>
              <a:t> </a:t>
            </a:r>
            <a:r>
              <a:rPr lang="es-ES" baseline="0" dirty="0" err="1"/>
              <a:t>by</a:t>
            </a:r>
            <a:r>
              <a:rPr lang="es-ES" baseline="0" dirty="0"/>
              <a:t> </a:t>
            </a:r>
            <a:r>
              <a:rPr lang="es-ES" baseline="0" dirty="0" err="1"/>
              <a:t>each</a:t>
            </a:r>
            <a:r>
              <a:rPr lang="es-ES" baseline="0" dirty="0"/>
              <a:t> </a:t>
            </a:r>
            <a:r>
              <a:rPr lang="es-ES" baseline="0" dirty="0" err="1"/>
              <a:t>kind</a:t>
            </a:r>
            <a:r>
              <a:rPr lang="es-ES" baseline="0" dirty="0"/>
              <a:t> of </a:t>
            </a:r>
            <a:r>
              <a:rPr lang="es-ES" baseline="0" dirty="0" err="1"/>
              <a:t>spending</a:t>
            </a:r>
            <a:r>
              <a:rPr lang="es-ES" baseline="0" dirty="0"/>
              <a:t>. He has </a:t>
            </a:r>
            <a:r>
              <a:rPr lang="es-ES" baseline="0" dirty="0" err="1"/>
              <a:t>completed</a:t>
            </a:r>
            <a:r>
              <a:rPr lang="es-ES" baseline="0" dirty="0"/>
              <a:t> </a:t>
            </a:r>
            <a:r>
              <a:rPr lang="es-ES" baseline="0" dirty="0" err="1"/>
              <a:t>his</a:t>
            </a:r>
            <a:r>
              <a:rPr lang="es-ES" baseline="0" dirty="0"/>
              <a:t> </a:t>
            </a:r>
            <a:r>
              <a:rPr lang="es-ES" baseline="0" dirty="0" err="1"/>
              <a:t>tasks</a:t>
            </a:r>
            <a:r>
              <a:rPr lang="es-ES" baseline="0" dirty="0"/>
              <a:t> in a </a:t>
            </a:r>
            <a:r>
              <a:rPr lang="es-ES" baseline="0" dirty="0" smtClean="0"/>
              <a:t>100%, </a:t>
            </a:r>
            <a:r>
              <a:rPr lang="es-ES" baseline="0" dirty="0" err="1"/>
              <a:t>with</a:t>
            </a:r>
            <a:r>
              <a:rPr lang="es-ES" baseline="0" dirty="0"/>
              <a:t> a performance of </a:t>
            </a:r>
            <a:r>
              <a:rPr lang="es-ES" baseline="0" dirty="0" smtClean="0"/>
              <a:t>102% </a:t>
            </a:r>
            <a:r>
              <a:rPr lang="es-ES" baseline="0" dirty="0" err="1"/>
              <a:t>this</a:t>
            </a:r>
            <a:r>
              <a:rPr lang="es-ES" baseline="0" dirty="0"/>
              <a:t> </a:t>
            </a:r>
            <a:r>
              <a:rPr lang="es-ES" baseline="0" dirty="0" smtClean="0"/>
              <a:t>sprint.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about</a:t>
            </a:r>
            <a:r>
              <a:rPr lang="es-ES" baseline="0" dirty="0"/>
              <a:t> </a:t>
            </a:r>
            <a:r>
              <a:rPr lang="es-ES" baseline="0" dirty="0" err="1"/>
              <a:t>our</a:t>
            </a:r>
            <a:r>
              <a:rPr lang="es-ES" baseline="0" dirty="0"/>
              <a:t> back-</a:t>
            </a:r>
            <a:r>
              <a:rPr lang="es-ES" baseline="0" dirty="0" err="1"/>
              <a:t>end</a:t>
            </a:r>
            <a:r>
              <a:rPr lang="es-ES" baseline="0" dirty="0"/>
              <a:t> </a:t>
            </a:r>
            <a:r>
              <a:rPr lang="es-ES" baseline="0" dirty="0" err="1"/>
              <a:t>developers</a:t>
            </a:r>
            <a:r>
              <a:rPr lang="es-ES" baseline="0" dirty="0"/>
              <a:t>, Andrés Fernández has </a:t>
            </a:r>
            <a:r>
              <a:rPr lang="es-ES" baseline="0" dirty="0" err="1"/>
              <a:t>been</a:t>
            </a:r>
            <a:r>
              <a:rPr lang="es-ES" baseline="0" dirty="0"/>
              <a:t> </a:t>
            </a:r>
            <a:r>
              <a:rPr lang="es-ES" baseline="0" dirty="0" err="1"/>
              <a:t>working</a:t>
            </a:r>
            <a:r>
              <a:rPr lang="es-ES" baseline="0" dirty="0"/>
              <a:t> in </a:t>
            </a:r>
            <a:r>
              <a:rPr lang="es-ES" baseline="0" dirty="0" err="1"/>
              <a:t>solving</a:t>
            </a:r>
            <a:r>
              <a:rPr lang="es-ES" baseline="0" dirty="0"/>
              <a:t> bugs in </a:t>
            </a:r>
            <a:r>
              <a:rPr lang="es-ES" baseline="0" dirty="0" err="1"/>
              <a:t>our</a:t>
            </a:r>
            <a:r>
              <a:rPr lang="es-ES" baseline="0" dirty="0"/>
              <a:t> Django </a:t>
            </a:r>
            <a:r>
              <a:rPr lang="es-ES" baseline="0" dirty="0" err="1"/>
              <a:t>model</a:t>
            </a:r>
            <a:r>
              <a:rPr lang="es-ES" baseline="0" dirty="0"/>
              <a:t>, </a:t>
            </a:r>
            <a:r>
              <a:rPr lang="es-ES" baseline="0" dirty="0" err="1"/>
              <a:t>solving</a:t>
            </a:r>
            <a:r>
              <a:rPr lang="es-ES" baseline="0" dirty="0"/>
              <a:t> </a:t>
            </a:r>
            <a:r>
              <a:rPr lang="es-ES" baseline="0" dirty="0" err="1"/>
              <a:t>issues</a:t>
            </a:r>
            <a:r>
              <a:rPr lang="es-ES" baseline="0" dirty="0"/>
              <a:t> </a:t>
            </a:r>
            <a:r>
              <a:rPr lang="es-ES" baseline="0" dirty="0" err="1"/>
              <a:t>related</a:t>
            </a:r>
            <a:r>
              <a:rPr lang="es-ES" baseline="0" dirty="0"/>
              <a:t> to </a:t>
            </a:r>
            <a:r>
              <a:rPr lang="es-ES" baseline="0" dirty="0" err="1"/>
              <a:t>our</a:t>
            </a:r>
            <a:r>
              <a:rPr lang="es-ES" baseline="0" dirty="0"/>
              <a:t> </a:t>
            </a:r>
            <a:r>
              <a:rPr lang="es-ES" baseline="0" dirty="0" err="1"/>
              <a:t>platform’s</a:t>
            </a:r>
            <a:r>
              <a:rPr lang="es-ES" baseline="0" dirty="0"/>
              <a:t> </a:t>
            </a:r>
            <a:r>
              <a:rPr lang="es-ES" baseline="0" dirty="0" err="1"/>
              <a:t>security</a:t>
            </a:r>
            <a:r>
              <a:rPr lang="es-ES" baseline="0" dirty="0"/>
              <a:t>…</a:t>
            </a:r>
            <a:endParaRPr lang="es-E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let’s</a:t>
            </a:r>
            <a:r>
              <a:rPr lang="es-ES" baseline="0" dirty="0"/>
              <a:t> </a:t>
            </a:r>
            <a:r>
              <a:rPr lang="es-ES" baseline="0" dirty="0" err="1"/>
              <a:t>travel</a:t>
            </a:r>
            <a:r>
              <a:rPr lang="es-ES" baseline="0" dirty="0"/>
              <a:t> a bit back in time: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 And in </a:t>
            </a:r>
            <a:r>
              <a:rPr lang="es-ES" baseline="0" dirty="0" err="1"/>
              <a:t>the</a:t>
            </a:r>
            <a:r>
              <a:rPr lang="es-ES" baseline="0" dirty="0"/>
              <a:t> </a:t>
            </a:r>
            <a:r>
              <a:rPr lang="es-ES" sz="1100" b="0" i="0" u="none" strike="noStrike" cap="none" dirty="0" err="1">
                <a:solidFill>
                  <a:srgbClr val="000000"/>
                </a:solidFill>
                <a:effectLst/>
                <a:latin typeface="Arial"/>
                <a:ea typeface="Arial"/>
                <a:cs typeface="Arial"/>
                <a:sym typeface="Arial"/>
              </a:rPr>
              <a:t>possibility</a:t>
            </a:r>
            <a:r>
              <a:rPr lang="es-ES" sz="1100" b="0" i="0" u="none" strike="noStrike" cap="none" dirty="0">
                <a:solidFill>
                  <a:srgbClr val="000000"/>
                </a:solidFill>
                <a:effectLst/>
                <a:latin typeface="Arial"/>
                <a:ea typeface="Arial"/>
                <a:cs typeface="Arial"/>
                <a:sym typeface="Arial"/>
              </a:rPr>
              <a:t> </a:t>
            </a:r>
            <a:r>
              <a:rPr lang="es-ES" baseline="0" dirty="0"/>
              <a:t>of </a:t>
            </a:r>
            <a:r>
              <a:rPr lang="es-ES" baseline="0" dirty="0" err="1"/>
              <a:t>registering</a:t>
            </a:r>
            <a:r>
              <a:rPr lang="es-ES" baseline="0" dirty="0"/>
              <a:t> </a:t>
            </a:r>
            <a:r>
              <a:rPr lang="es-ES" baseline="0" dirty="0" err="1"/>
              <a:t>teachers</a:t>
            </a:r>
            <a:r>
              <a:rPr lang="es-ES" baseline="0" dirty="0"/>
              <a:t> and </a:t>
            </a:r>
            <a:r>
              <a:rPr lang="es-ES" baseline="0" dirty="0" err="1"/>
              <a:t>students</a:t>
            </a:r>
            <a:r>
              <a:rPr lang="es-ES" baseline="0" dirty="0"/>
              <a:t> in </a:t>
            </a:r>
            <a:r>
              <a:rPr lang="es-ES" baseline="0" dirty="0" err="1"/>
              <a:t>our</a:t>
            </a:r>
            <a:r>
              <a:rPr lang="es-ES" baseline="0" dirty="0"/>
              <a:t> </a:t>
            </a:r>
            <a:r>
              <a:rPr lang="es-ES" baseline="0" dirty="0" err="1"/>
              <a:t>platform</a:t>
            </a:r>
            <a:r>
              <a:rPr lang="es-ES" baseline="0" dirty="0"/>
              <a:t> </a:t>
            </a:r>
            <a:r>
              <a:rPr lang="es-ES" baseline="0" dirty="0" err="1"/>
              <a:t>automatically</a:t>
            </a:r>
            <a:r>
              <a:rPr lang="es-ES" baseline="0" dirty="0"/>
              <a:t> </a:t>
            </a:r>
            <a:r>
              <a:rPr lang="es-ES" baseline="0" dirty="0" err="1"/>
              <a:t>using</a:t>
            </a:r>
            <a:r>
              <a:rPr lang="es-ES" baseline="0" dirty="0"/>
              <a:t> a .</a:t>
            </a:r>
            <a:r>
              <a:rPr lang="es-ES" baseline="0" dirty="0" err="1"/>
              <a:t>csv</a:t>
            </a:r>
            <a:r>
              <a:rPr lang="es-ES" baseline="0" dirty="0"/>
              <a:t> file. He has </a:t>
            </a:r>
            <a:r>
              <a:rPr lang="es-ES" baseline="0" dirty="0" err="1"/>
              <a:t>completed</a:t>
            </a:r>
            <a:r>
              <a:rPr lang="es-ES" baseline="0" dirty="0"/>
              <a:t> a </a:t>
            </a:r>
            <a:r>
              <a:rPr lang="es-ES" baseline="0" dirty="0" smtClean="0"/>
              <a:t>100% </a:t>
            </a:r>
            <a:r>
              <a:rPr lang="es-ES" baseline="0" dirty="0"/>
              <a:t>of </a:t>
            </a:r>
            <a:r>
              <a:rPr lang="es-ES" baseline="0" dirty="0" err="1"/>
              <a:t>his</a:t>
            </a:r>
            <a:r>
              <a:rPr lang="es-ES" baseline="0" dirty="0"/>
              <a:t> </a:t>
            </a:r>
            <a:r>
              <a:rPr lang="es-ES" baseline="0" dirty="0" err="1"/>
              <a:t>tasks</a:t>
            </a:r>
            <a:r>
              <a:rPr lang="es-ES" baseline="0" dirty="0"/>
              <a:t>, </a:t>
            </a:r>
            <a:r>
              <a:rPr lang="es-ES" baseline="0" dirty="0" err="1"/>
              <a:t>with</a:t>
            </a:r>
            <a:r>
              <a:rPr lang="es-ES" baseline="0" dirty="0"/>
              <a:t> a performance of </a:t>
            </a:r>
            <a:r>
              <a:rPr lang="es-ES" baseline="0" dirty="0" smtClean="0"/>
              <a:t>94% </a:t>
            </a:r>
            <a:r>
              <a:rPr lang="es-ES" baseline="0" dirty="0" err="1"/>
              <a:t>this</a:t>
            </a:r>
            <a:r>
              <a:rPr lang="es-ES" baseline="0" dirty="0"/>
              <a:t> </a:t>
            </a:r>
            <a:r>
              <a:rPr lang="es-ES" baseline="0" dirty="0" smtClean="0"/>
              <a:t>sprint.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Jesús Sosa has </a:t>
            </a:r>
            <a:r>
              <a:rPr lang="es-ES" baseline="0" dirty="0" err="1"/>
              <a:t>been</a:t>
            </a:r>
            <a:r>
              <a:rPr lang="es-ES" baseline="0" dirty="0"/>
              <a:t> </a:t>
            </a:r>
            <a:r>
              <a:rPr lang="es-ES" baseline="0" dirty="0" err="1"/>
              <a:t>working</a:t>
            </a:r>
            <a:r>
              <a:rPr lang="es-ES" baseline="0" dirty="0"/>
              <a:t> in </a:t>
            </a:r>
            <a:r>
              <a:rPr lang="es-ES" baseline="0" dirty="0" err="1"/>
              <a:t>the</a:t>
            </a:r>
            <a:r>
              <a:rPr lang="es-ES" baseline="0" dirty="0"/>
              <a:t> </a:t>
            </a:r>
            <a:r>
              <a:rPr lang="es-ES" baseline="0" dirty="0" err="1"/>
              <a:t>creation</a:t>
            </a:r>
            <a:r>
              <a:rPr lang="es-ES" baseline="0" dirty="0"/>
              <a:t> of </a:t>
            </a:r>
            <a:r>
              <a:rPr lang="es-ES" baseline="0" dirty="0" err="1"/>
              <a:t>our</a:t>
            </a:r>
            <a:r>
              <a:rPr lang="es-ES" baseline="0" dirty="0"/>
              <a:t> demos </a:t>
            </a:r>
            <a:r>
              <a:rPr lang="es-ES" baseline="0" dirty="0" err="1"/>
              <a:t>during</a:t>
            </a:r>
            <a:r>
              <a:rPr lang="es-ES" baseline="0" dirty="0"/>
              <a:t> </a:t>
            </a:r>
            <a:r>
              <a:rPr lang="es-ES" baseline="0" dirty="0" err="1"/>
              <a:t>this</a:t>
            </a:r>
            <a:r>
              <a:rPr lang="es-ES" baseline="0" dirty="0"/>
              <a:t> sprint, </a:t>
            </a:r>
            <a:r>
              <a:rPr lang="es-ES" baseline="0" dirty="0" err="1"/>
              <a:t>the</a:t>
            </a:r>
            <a:r>
              <a:rPr lang="es-ES" baseline="0" dirty="0"/>
              <a:t> </a:t>
            </a:r>
            <a:r>
              <a:rPr lang="es-ES" baseline="0" dirty="0" err="1"/>
              <a:t>solution</a:t>
            </a:r>
            <a:r>
              <a:rPr lang="es-ES" baseline="0" dirty="0"/>
              <a:t> of bugs in </a:t>
            </a:r>
            <a:r>
              <a:rPr lang="es-ES" baseline="0" dirty="0" err="1"/>
              <a:t>our</a:t>
            </a:r>
            <a:r>
              <a:rPr lang="es-ES" baseline="0" dirty="0"/>
              <a:t> Django </a:t>
            </a:r>
            <a:r>
              <a:rPr lang="es-ES" baseline="0" dirty="0" err="1"/>
              <a:t>model</a:t>
            </a:r>
            <a:r>
              <a:rPr lang="es-ES" baseline="0" dirty="0"/>
              <a:t>, </a:t>
            </a:r>
            <a:r>
              <a:rPr lang="es-ES" baseline="0" dirty="0" err="1"/>
              <a:t>the</a:t>
            </a:r>
            <a:r>
              <a:rPr lang="es-ES" baseline="0" dirty="0"/>
              <a:t> </a:t>
            </a:r>
            <a:r>
              <a:rPr lang="es-ES" baseline="0" dirty="0" err="1"/>
              <a:t>solution</a:t>
            </a:r>
            <a:r>
              <a:rPr lang="es-ES" baseline="0" dirty="0"/>
              <a:t> of </a:t>
            </a:r>
            <a:r>
              <a:rPr lang="es-ES" baseline="0" dirty="0" err="1"/>
              <a:t>security</a:t>
            </a:r>
            <a:r>
              <a:rPr lang="es-ES" baseline="0" dirty="0"/>
              <a:t> </a:t>
            </a:r>
            <a:r>
              <a:rPr lang="es-ES" baseline="0" dirty="0" err="1"/>
              <a:t>issues</a:t>
            </a:r>
            <a:r>
              <a:rPr lang="es-ES" baseline="0" dirty="0"/>
              <a:t>…</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 And </a:t>
            </a:r>
            <a:r>
              <a:rPr lang="es-ES" baseline="0" dirty="0" err="1"/>
              <a:t>finishing</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starting</a:t>
            </a:r>
            <a:r>
              <a:rPr lang="es-ES" baseline="0" dirty="0"/>
              <a:t> set. </a:t>
            </a:r>
            <a:r>
              <a:rPr lang="es-ES" baseline="0" dirty="0" err="1"/>
              <a:t>He’s</a:t>
            </a:r>
            <a:r>
              <a:rPr lang="es-ES" baseline="0" dirty="0"/>
              <a:t> </a:t>
            </a:r>
            <a:r>
              <a:rPr lang="es-ES" baseline="0" dirty="0" err="1"/>
              <a:t>had</a:t>
            </a:r>
            <a:r>
              <a:rPr lang="es-ES" baseline="0" dirty="0"/>
              <a:t> a performance of </a:t>
            </a:r>
            <a:r>
              <a:rPr lang="es-ES" baseline="0" dirty="0" smtClean="0"/>
              <a:t>82% </a:t>
            </a:r>
            <a:r>
              <a:rPr lang="es-ES" baseline="0" dirty="0" err="1"/>
              <a:t>this</a:t>
            </a:r>
            <a:r>
              <a:rPr lang="es-ES" baseline="0" dirty="0"/>
              <a:t> </a:t>
            </a:r>
            <a:r>
              <a:rPr lang="es-ES" baseline="0" dirty="0" smtClean="0"/>
              <a:t>sprint, </a:t>
            </a:r>
            <a:r>
              <a:rPr lang="es-ES" baseline="0" dirty="0" err="1"/>
              <a:t>finishing</a:t>
            </a:r>
            <a:r>
              <a:rPr lang="es-ES" baseline="0" dirty="0"/>
              <a:t> a </a:t>
            </a:r>
            <a:r>
              <a:rPr lang="es-ES" baseline="0" dirty="0" smtClean="0"/>
              <a:t>100% </a:t>
            </a:r>
            <a:r>
              <a:rPr lang="es-ES" baseline="0" dirty="0"/>
              <a:t>of </a:t>
            </a:r>
            <a:r>
              <a:rPr lang="es-ES" baseline="0" dirty="0" err="1"/>
              <a:t>his</a:t>
            </a:r>
            <a:r>
              <a:rPr lang="es-ES" baseline="0" dirty="0"/>
              <a:t> </a:t>
            </a:r>
            <a:r>
              <a:rPr lang="es-ES" baseline="0" dirty="0" err="1"/>
              <a:t>tasks</a:t>
            </a:r>
            <a:r>
              <a:rPr lang="es-ES" baseline="0" dirty="0"/>
              <a:t>.</a:t>
            </a:r>
            <a:endParaRPr lang="es-E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err="1"/>
              <a:t>Finally</a:t>
            </a:r>
            <a:r>
              <a:rPr lang="es-ES" baseline="0" dirty="0"/>
              <a:t>, Álvaro Sánchez has </a:t>
            </a:r>
            <a:r>
              <a:rPr lang="es-ES" baseline="0" dirty="0" err="1"/>
              <a:t>been</a:t>
            </a:r>
            <a:r>
              <a:rPr lang="es-ES" baseline="0" dirty="0"/>
              <a:t> </a:t>
            </a:r>
            <a:r>
              <a:rPr lang="es-ES" baseline="0" dirty="0" err="1"/>
              <a:t>working</a:t>
            </a:r>
            <a:r>
              <a:rPr lang="es-ES" baseline="0" dirty="0"/>
              <a:t> in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solving</a:t>
            </a:r>
            <a:r>
              <a:rPr lang="es-ES" baseline="0" dirty="0"/>
              <a:t> bugs in </a:t>
            </a:r>
            <a:r>
              <a:rPr lang="es-ES" baseline="0" dirty="0" err="1"/>
              <a:t>our</a:t>
            </a:r>
            <a:r>
              <a:rPr lang="es-ES" baseline="0" dirty="0"/>
              <a:t> Django </a:t>
            </a:r>
            <a:r>
              <a:rPr lang="es-ES" baseline="0" dirty="0" err="1"/>
              <a:t>model</a:t>
            </a:r>
            <a:r>
              <a:rPr lang="es-ES" baseline="0" dirty="0"/>
              <a:t>…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 And </a:t>
            </a:r>
            <a:r>
              <a:rPr lang="es-ES" baseline="0" dirty="0" err="1"/>
              <a:t>helping</a:t>
            </a:r>
            <a:r>
              <a:rPr lang="es-ES" baseline="0" dirty="0"/>
              <a:t> </a:t>
            </a:r>
            <a:r>
              <a:rPr lang="es-ES" baseline="0" dirty="0" err="1"/>
              <a:t>with</a:t>
            </a:r>
            <a:r>
              <a:rPr lang="es-ES" baseline="0" dirty="0"/>
              <a:t> </a:t>
            </a:r>
            <a:r>
              <a:rPr lang="en-US" baseline="0" dirty="0" smtClean="0"/>
              <a:t>the analysis of our pilot plan’s results</a:t>
            </a:r>
            <a:r>
              <a:rPr lang="es-ES" baseline="0" dirty="0" smtClean="0"/>
              <a:t>. </a:t>
            </a:r>
            <a:r>
              <a:rPr lang="es-ES" baseline="0" dirty="0" err="1"/>
              <a:t>He’s</a:t>
            </a:r>
            <a:r>
              <a:rPr lang="es-ES" baseline="0" dirty="0"/>
              <a:t> </a:t>
            </a:r>
            <a:r>
              <a:rPr lang="es-ES" baseline="0" dirty="0" err="1"/>
              <a:t>finished</a:t>
            </a:r>
            <a:r>
              <a:rPr lang="es-ES" baseline="0" dirty="0"/>
              <a:t> a </a:t>
            </a:r>
            <a:r>
              <a:rPr lang="es-ES" baseline="0" dirty="0" smtClean="0"/>
              <a:t>100% </a:t>
            </a:r>
            <a:r>
              <a:rPr lang="es-ES" baseline="0" dirty="0"/>
              <a:t>of </a:t>
            </a:r>
            <a:r>
              <a:rPr lang="es-ES" baseline="0" dirty="0" err="1"/>
              <a:t>his</a:t>
            </a:r>
            <a:r>
              <a:rPr lang="es-ES" baseline="0" dirty="0"/>
              <a:t> </a:t>
            </a:r>
            <a:r>
              <a:rPr lang="es-ES" baseline="0" dirty="0" err="1"/>
              <a:t>tasks</a:t>
            </a:r>
            <a:r>
              <a:rPr lang="es-ES" baseline="0" dirty="0"/>
              <a:t>, </a:t>
            </a:r>
            <a:r>
              <a:rPr lang="es-ES" baseline="0" dirty="0" err="1"/>
              <a:t>having</a:t>
            </a:r>
            <a:r>
              <a:rPr lang="es-ES" baseline="0" dirty="0"/>
              <a:t> a performance of </a:t>
            </a:r>
            <a:r>
              <a:rPr lang="es-ES" baseline="0" dirty="0" smtClean="0"/>
              <a:t>104% </a:t>
            </a:r>
            <a:r>
              <a:rPr lang="es-ES" baseline="0" dirty="0" err="1"/>
              <a:t>during</a:t>
            </a:r>
            <a:r>
              <a:rPr lang="es-ES" baseline="0" dirty="0"/>
              <a:t> </a:t>
            </a:r>
            <a:r>
              <a:rPr lang="es-ES" baseline="0" dirty="0" err="1"/>
              <a:t>this</a:t>
            </a:r>
            <a:r>
              <a:rPr lang="es-ES" baseline="0" dirty="0"/>
              <a:t> </a:t>
            </a:r>
            <a:r>
              <a:rPr lang="es-ES" baseline="0" dirty="0" smtClean="0"/>
              <a:t>sprint.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smtClean="0"/>
              <a:t>decreased</a:t>
            </a:r>
            <a:r>
              <a:rPr lang="es-ES" baseline="0" dirty="0" smtClean="0"/>
              <a:t> </a:t>
            </a:r>
            <a:r>
              <a:rPr lang="es-ES" baseline="0" dirty="0" err="1"/>
              <a:t>since</a:t>
            </a:r>
            <a:r>
              <a:rPr lang="es-ES" baseline="0" dirty="0"/>
              <a:t> </a:t>
            </a:r>
            <a:r>
              <a:rPr lang="es-ES" baseline="0" dirty="0" err="1"/>
              <a:t>last</a:t>
            </a:r>
            <a:r>
              <a:rPr lang="es-ES" baseline="0" dirty="0"/>
              <a:t> time,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a:t>
            </a:r>
            <a:r>
              <a:rPr lang="es-ES" baseline="0" dirty="0" err="1"/>
              <a:t>to</a:t>
            </a:r>
            <a:r>
              <a:rPr lang="es-ES" baseline="0" dirty="0"/>
              <a:t> do </a:t>
            </a:r>
            <a:r>
              <a:rPr lang="es-ES" baseline="0" dirty="0" err="1"/>
              <a:t>if</a:t>
            </a:r>
            <a:r>
              <a:rPr lang="es-ES" baseline="0" dirty="0"/>
              <a:t> </a:t>
            </a:r>
            <a:r>
              <a:rPr lang="es-ES" baseline="0" dirty="0" err="1"/>
              <a:t>we</a:t>
            </a:r>
            <a:r>
              <a:rPr lang="es-ES" baseline="0" dirty="0"/>
              <a:t> </a:t>
            </a:r>
            <a:r>
              <a:rPr lang="es-ES" baseline="0" dirty="0" err="1"/>
              <a:t>want</a:t>
            </a:r>
            <a:r>
              <a:rPr lang="es-ES" baseline="0" dirty="0"/>
              <a:t> </a:t>
            </a:r>
            <a:r>
              <a:rPr lang="es-ES" baseline="0" dirty="0" err="1"/>
              <a:t>to</a:t>
            </a:r>
            <a:r>
              <a:rPr lang="es-ES" baseline="0" dirty="0"/>
              <a:t> </a:t>
            </a:r>
            <a:r>
              <a:rPr lang="es-ES" baseline="0" dirty="0" err="1"/>
              <a:t>keep</a:t>
            </a:r>
            <a:r>
              <a:rPr lang="es-ES" baseline="0" dirty="0"/>
              <a:t> </a:t>
            </a:r>
            <a:r>
              <a:rPr lang="es-ES" baseline="0" dirty="0" err="1"/>
              <a:t>these</a:t>
            </a:r>
            <a:r>
              <a:rPr lang="es-ES" baseline="0" dirty="0"/>
              <a:t> </a:t>
            </a:r>
            <a:r>
              <a:rPr lang="es-ES" baseline="0" dirty="0" smtClean="0"/>
              <a:t>figures and </a:t>
            </a:r>
            <a:r>
              <a:rPr lang="es-ES" baseline="0" dirty="0" err="1" smtClean="0"/>
              <a:t>get</a:t>
            </a:r>
            <a:r>
              <a:rPr lang="es-ES" baseline="0" dirty="0" smtClean="0"/>
              <a:t> </a:t>
            </a:r>
            <a:r>
              <a:rPr lang="es-ES" baseline="0" dirty="0" err="1" smtClean="0"/>
              <a:t>better</a:t>
            </a:r>
            <a:r>
              <a:rPr lang="es-ES" baseline="0" dirty="0" smtClean="0"/>
              <a:t> </a:t>
            </a:r>
            <a:r>
              <a:rPr lang="es-ES" baseline="0" dirty="0" err="1" smtClean="0"/>
              <a:t>ones</a:t>
            </a:r>
            <a:r>
              <a:rPr lang="es-ES" baseline="0" dirty="0" smtClean="0"/>
              <a:t> in </a:t>
            </a:r>
            <a:r>
              <a:rPr lang="es-ES" baseline="0" dirty="0" err="1" smtClean="0"/>
              <a:t>our</a:t>
            </a:r>
            <a:r>
              <a:rPr lang="es-ES" baseline="0" dirty="0" smtClean="0"/>
              <a:t> </a:t>
            </a:r>
            <a:r>
              <a:rPr lang="es-ES" baseline="0" dirty="0" err="1" smtClean="0"/>
              <a:t>peaks</a:t>
            </a:r>
            <a:r>
              <a:rPr lang="es-ES" baseline="0" dirty="0" smtClean="0"/>
              <a:t>.</a:t>
            </a:r>
            <a:endParaRPr lang="es-ES" baseline="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The</a:t>
            </a:r>
            <a:r>
              <a:rPr lang="es-ES" baseline="0" dirty="0"/>
              <a:t> </a:t>
            </a:r>
            <a:r>
              <a:rPr lang="es-ES" baseline="0" dirty="0" err="1"/>
              <a:t>creation</a:t>
            </a:r>
            <a:r>
              <a:rPr lang="es-ES" baseline="0" dirty="0"/>
              <a:t> and </a:t>
            </a:r>
            <a:r>
              <a:rPr lang="es-ES" baseline="0" dirty="0" err="1"/>
              <a:t>buying</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Demo: </a:t>
            </a:r>
            <a:r>
              <a:rPr lang="es-ES" baseline="0" dirty="0" smtClean="0"/>
              <a:t>https://www.youtube.com/watch?v=_pAyQNXK4IY</a:t>
            </a:r>
          </a:p>
          <a:p>
            <a:pPr marL="0" lvl="0" indent="0">
              <a:spcBef>
                <a:spcPts val="0"/>
              </a:spcBef>
              <a:spcAft>
                <a:spcPts val="0"/>
              </a:spcAft>
              <a:buNone/>
            </a:pPr>
            <a:r>
              <a:rPr lang="es-ES" baseline="0" dirty="0" err="1" smtClean="0"/>
              <a:t>Paypal’s</a:t>
            </a:r>
            <a:r>
              <a:rPr lang="es-ES" baseline="0" dirty="0" smtClean="0"/>
              <a:t> </a:t>
            </a:r>
            <a:r>
              <a:rPr lang="es-ES" baseline="0" dirty="0" err="1"/>
              <a:t>credentials</a:t>
            </a:r>
            <a:r>
              <a:rPr lang="es-ES" baseline="0" dirty="0"/>
              <a:t> </a:t>
            </a:r>
            <a:r>
              <a:rPr lang="es-ES" baseline="0" dirty="0" err="1"/>
              <a:t>for</a:t>
            </a:r>
            <a:r>
              <a:rPr lang="es-ES" baseline="0" dirty="0"/>
              <a:t> a </a:t>
            </a:r>
            <a:r>
              <a:rPr lang="es-ES" baseline="0" dirty="0" err="1"/>
              <a:t>school</a:t>
            </a:r>
            <a:r>
              <a:rPr lang="es-ES" baseline="0" dirty="0"/>
              <a:t>: </a:t>
            </a:r>
            <a:r>
              <a:rPr lang="es-ES" sz="1100" b="0" i="0" u="none" strike="noStrike" cap="none" baseline="0" dirty="0">
                <a:solidFill>
                  <a:srgbClr val="000000"/>
                </a:solidFill>
                <a:effectLst/>
                <a:latin typeface="Arial"/>
                <a:cs typeface="Arial"/>
                <a:sym typeface="Arial"/>
              </a:rPr>
              <a:t>schoolCC@hotmail.com</a:t>
            </a:r>
            <a:r>
              <a:rPr lang="es-ES" sz="1100" b="0" i="0" u="none" strike="noStrike" cap="none" dirty="0">
                <a:solidFill>
                  <a:srgbClr val="000000"/>
                </a:solidFill>
                <a:effectLst/>
                <a:latin typeface="Arial"/>
                <a:ea typeface="Arial"/>
                <a:cs typeface="Arial"/>
                <a:sym typeface="Arial"/>
              </a:rPr>
              <a:t> / climbcodeISPP2018</a:t>
            </a:r>
          </a:p>
          <a:p>
            <a:pPr marL="0" lvl="0" indent="0">
              <a:spcBef>
                <a:spcPts val="0"/>
              </a:spcBef>
              <a:spcAft>
                <a:spcPts val="0"/>
              </a:spcAft>
              <a:buNone/>
            </a:pPr>
            <a:r>
              <a:rPr lang="es-ES" baseline="0" dirty="0" err="1" smtClean="0"/>
              <a:t>Admin</a:t>
            </a:r>
            <a:r>
              <a:rPr lang="es-ES" baseline="0" dirty="0" smtClean="0"/>
              <a:t> </a:t>
            </a:r>
            <a:r>
              <a:rPr lang="es-ES" baseline="0" dirty="0" err="1" smtClean="0"/>
              <a:t>Account</a:t>
            </a:r>
            <a:r>
              <a:rPr lang="es-ES" baseline="0" dirty="0" smtClean="0"/>
              <a:t>: administrador / </a:t>
            </a:r>
            <a:r>
              <a:rPr lang="es-ES" baseline="0" dirty="0" err="1" smtClean="0"/>
              <a:t>climbcode</a:t>
            </a:r>
            <a:r>
              <a:rPr lang="es-ES" baseline="0" dirty="0" smtClean="0"/>
              <a:t> </a:t>
            </a:r>
            <a:endParaRPr lang="es-ES" baseline="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results</a:t>
            </a:r>
            <a:r>
              <a:rPr lang="es-ES" baseline="0" dirty="0"/>
              <a:t> of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a:t>
            </a:r>
            <a:r>
              <a:rPr lang="es-ES" baseline="0" dirty="0"/>
              <a:t> </a:t>
            </a:r>
            <a:r>
              <a:rPr lang="es-ES" baseline="0" dirty="0" err="1"/>
              <a:t>designed</a:t>
            </a:r>
            <a:r>
              <a:rPr lang="es-ES" baseline="0" dirty="0"/>
              <a:t> a </a:t>
            </a:r>
            <a:r>
              <a:rPr lang="es-ES" baseline="0" dirty="0" err="1"/>
              <a:t>pilot</a:t>
            </a:r>
            <a:r>
              <a:rPr lang="es-ES" baseline="0" dirty="0"/>
              <a:t> plan </a:t>
            </a:r>
            <a:r>
              <a:rPr lang="es-ES" baseline="0" dirty="0" err="1"/>
              <a:t>based</a:t>
            </a:r>
            <a:r>
              <a:rPr lang="es-ES" baseline="0" dirty="0"/>
              <a:t> in meetings </a:t>
            </a:r>
            <a:r>
              <a:rPr lang="es-ES" baseline="0" dirty="0" err="1"/>
              <a:t>with</a:t>
            </a:r>
            <a:r>
              <a:rPr lang="es-ES" baseline="0" dirty="0"/>
              <a:t> </a:t>
            </a:r>
            <a:r>
              <a:rPr lang="es-ES" baseline="0" dirty="0" err="1"/>
              <a:t>programmers</a:t>
            </a:r>
            <a:r>
              <a:rPr lang="es-ES" baseline="0" dirty="0"/>
              <a:t> and </a:t>
            </a:r>
            <a:r>
              <a:rPr lang="es-ES" baseline="0" dirty="0" err="1"/>
              <a:t>teachers</a:t>
            </a:r>
            <a:r>
              <a:rPr lang="es-ES" baseline="0" dirty="0"/>
              <a:t>, </a:t>
            </a:r>
            <a:r>
              <a:rPr lang="es-ES" baseline="0" dirty="0" err="1"/>
              <a:t>showing</a:t>
            </a:r>
            <a:r>
              <a:rPr lang="es-ES" baseline="0" dirty="0"/>
              <a:t> </a:t>
            </a:r>
            <a:r>
              <a:rPr lang="es-ES" baseline="0" dirty="0" err="1"/>
              <a:t>them</a:t>
            </a:r>
            <a:r>
              <a:rPr lang="es-ES" baseline="0" dirty="0"/>
              <a:t> </a:t>
            </a:r>
            <a:r>
              <a:rPr lang="es-ES" baseline="0" dirty="0" err="1"/>
              <a:t>our</a:t>
            </a:r>
            <a:r>
              <a:rPr lang="es-ES" baseline="0" dirty="0"/>
              <a:t> </a:t>
            </a:r>
            <a:r>
              <a:rPr lang="es-ES" baseline="0" dirty="0" err="1" smtClean="0"/>
              <a:t>platform</a:t>
            </a:r>
            <a:r>
              <a:rPr lang="es-ES" baseline="0" dirty="0" smtClean="0"/>
              <a:t>, </a:t>
            </a:r>
            <a:r>
              <a:rPr lang="es-ES" baseline="0" dirty="0" err="1" smtClean="0"/>
              <a:t>how</a:t>
            </a:r>
            <a:r>
              <a:rPr lang="es-ES" baseline="0" dirty="0" smtClean="0"/>
              <a:t> </a:t>
            </a:r>
            <a:r>
              <a:rPr lang="es-ES" baseline="0" dirty="0" err="1" smtClean="0"/>
              <a:t>an</a:t>
            </a:r>
            <a:r>
              <a:rPr lang="es-ES" baseline="0" dirty="0" smtClean="0"/>
              <a:t> </a:t>
            </a:r>
            <a:r>
              <a:rPr lang="es-ES" baseline="0" dirty="0" err="1" smtClean="0"/>
              <a:t>interactive</a:t>
            </a:r>
            <a:r>
              <a:rPr lang="es-ES" baseline="0" dirty="0" smtClean="0"/>
              <a:t> </a:t>
            </a:r>
            <a:r>
              <a:rPr lang="es-ES" baseline="0" dirty="0" err="1" smtClean="0"/>
              <a:t>exercise</a:t>
            </a:r>
            <a:r>
              <a:rPr lang="es-ES" baseline="0" dirty="0" smtClean="0"/>
              <a:t> </a:t>
            </a:r>
            <a:r>
              <a:rPr lang="es-ES" baseline="0" dirty="0" err="1" smtClean="0"/>
              <a:t>is</a:t>
            </a:r>
            <a:r>
              <a:rPr lang="es-ES" baseline="0" dirty="0" smtClean="0"/>
              <a:t> and </a:t>
            </a:r>
            <a:r>
              <a:rPr lang="es-ES" baseline="0" dirty="0" err="1" smtClean="0"/>
              <a:t>works</a:t>
            </a:r>
            <a:r>
              <a:rPr lang="es-ES" baseline="0" dirty="0" smtClean="0"/>
              <a:t>,  </a:t>
            </a:r>
            <a:r>
              <a:rPr lang="es-ES" baseline="0" dirty="0"/>
              <a:t>and </a:t>
            </a:r>
            <a:r>
              <a:rPr lang="es-ES" baseline="0" dirty="0" err="1"/>
              <a:t>asking</a:t>
            </a:r>
            <a:r>
              <a:rPr lang="es-ES" baseline="0" dirty="0"/>
              <a:t> </a:t>
            </a:r>
            <a:r>
              <a:rPr lang="es-ES" baseline="0" dirty="0" err="1"/>
              <a:t>them</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our</a:t>
            </a:r>
            <a:r>
              <a:rPr lang="es-ES" baseline="0" dirty="0"/>
              <a:t> </a:t>
            </a:r>
            <a:r>
              <a:rPr lang="es-ES" baseline="0" dirty="0" err="1"/>
              <a:t>star</a:t>
            </a:r>
            <a:r>
              <a:rPr lang="es-ES" baseline="0" dirty="0"/>
              <a:t> use case (</a:t>
            </a:r>
            <a:r>
              <a:rPr lang="es-ES" baseline="0" dirty="0" err="1"/>
              <a:t>creation</a:t>
            </a:r>
            <a:r>
              <a:rPr lang="es-ES" baseline="0" dirty="0"/>
              <a:t> and </a:t>
            </a:r>
            <a:r>
              <a:rPr lang="es-ES" baseline="0" dirty="0" err="1"/>
              <a:t>purchase</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what</a:t>
            </a:r>
            <a:r>
              <a:rPr lang="es-ES" baseline="0" dirty="0"/>
              <a:t> </a:t>
            </a:r>
            <a:r>
              <a:rPr lang="es-ES" baseline="0" dirty="0" err="1"/>
              <a:t>suggestions</a:t>
            </a:r>
            <a:r>
              <a:rPr lang="es-ES" baseline="0" dirty="0"/>
              <a:t> </a:t>
            </a:r>
            <a:r>
              <a:rPr lang="es-ES" baseline="0" dirty="0" err="1"/>
              <a:t>did</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what</a:t>
            </a:r>
            <a:r>
              <a:rPr lang="es-ES" baseline="0" dirty="0"/>
              <a:t> </a:t>
            </a:r>
            <a:r>
              <a:rPr lang="es-ES" baseline="0" dirty="0" err="1"/>
              <a:t>did</a:t>
            </a:r>
            <a:r>
              <a:rPr lang="es-ES" baseline="0" dirty="0"/>
              <a:t> </a:t>
            </a:r>
            <a:r>
              <a:rPr lang="es-ES" baseline="0" dirty="0" err="1"/>
              <a:t>they</a:t>
            </a:r>
            <a:r>
              <a:rPr lang="es-ES" baseline="0" dirty="0"/>
              <a:t> </a:t>
            </a:r>
            <a:r>
              <a:rPr lang="es-ES" baseline="0" dirty="0" err="1"/>
              <a:t>think</a:t>
            </a:r>
            <a:r>
              <a:rPr lang="es-ES" baseline="0" dirty="0"/>
              <a:t> </a:t>
            </a:r>
            <a:r>
              <a:rPr lang="es-ES" baseline="0" dirty="0" err="1"/>
              <a:t>we</a:t>
            </a:r>
            <a:r>
              <a:rPr lang="es-ES" baseline="0" dirty="0"/>
              <a:t> </a:t>
            </a:r>
            <a:r>
              <a:rPr lang="es-ES" baseline="0" dirty="0" err="1"/>
              <a:t>could</a:t>
            </a:r>
            <a:r>
              <a:rPr lang="es-ES" baseline="0" dirty="0"/>
              <a:t> </a:t>
            </a:r>
            <a:r>
              <a:rPr lang="es-ES" baseline="0" dirty="0" err="1"/>
              <a:t>change</a:t>
            </a:r>
            <a:r>
              <a:rPr lang="es-ES" baseline="0" dirty="0"/>
              <a:t>, and </a:t>
            </a:r>
            <a:r>
              <a:rPr lang="es-ES" baseline="0" dirty="0" err="1"/>
              <a:t>how</a:t>
            </a:r>
            <a:r>
              <a:rPr lang="es-ES" baseline="0" dirty="0"/>
              <a:t> </a:t>
            </a:r>
            <a:r>
              <a:rPr lang="es-ES" baseline="0" dirty="0" err="1"/>
              <a:t>much</a:t>
            </a:r>
            <a:r>
              <a:rPr lang="es-ES" baseline="0" dirty="0"/>
              <a:t> </a:t>
            </a:r>
            <a:r>
              <a:rPr lang="es-ES" baseline="0" dirty="0" err="1"/>
              <a:t>would</a:t>
            </a:r>
            <a:r>
              <a:rPr lang="es-ES" baseline="0" dirty="0"/>
              <a:t> </a:t>
            </a:r>
            <a:r>
              <a:rPr lang="es-ES" baseline="0" dirty="0" err="1"/>
              <a:t>they</a:t>
            </a:r>
            <a:r>
              <a:rPr lang="es-ES" baseline="0" dirty="0"/>
              <a:t> </a:t>
            </a:r>
            <a:r>
              <a:rPr lang="es-ES" baseline="0" dirty="0" err="1"/>
              <a:t>pay</a:t>
            </a:r>
            <a:r>
              <a:rPr lang="es-ES" baseline="0" dirty="0"/>
              <a:t> </a:t>
            </a:r>
            <a:r>
              <a:rPr lang="es-ES" baseline="0" dirty="0" err="1"/>
              <a:t>for</a:t>
            </a:r>
            <a:r>
              <a:rPr lang="es-ES" baseline="0" dirty="0"/>
              <a:t> </a:t>
            </a:r>
            <a:r>
              <a:rPr lang="es-ES" baseline="0" dirty="0" err="1"/>
              <a:t>each</a:t>
            </a:r>
            <a:r>
              <a:rPr lang="es-ES" baseline="0" dirty="0"/>
              <a:t> </a:t>
            </a:r>
            <a:r>
              <a:rPr lang="es-ES" baseline="0" dirty="0" err="1"/>
              <a:t>thing</a:t>
            </a:r>
            <a:r>
              <a:rPr lang="es-ES" baseline="0" dirty="0"/>
              <a:t> of </a:t>
            </a:r>
            <a:r>
              <a:rPr lang="es-ES" baseline="0" dirty="0" err="1"/>
              <a:t>our</a:t>
            </a:r>
            <a:r>
              <a:rPr lang="es-ES" baseline="0" dirty="0"/>
              <a:t> </a:t>
            </a:r>
            <a:r>
              <a:rPr lang="es-ES" baseline="0" dirty="0" err="1"/>
              <a:t>platform</a:t>
            </a:r>
            <a:r>
              <a:rPr lang="es-ES" baseline="0" dirty="0"/>
              <a:t> (</a:t>
            </a:r>
            <a:r>
              <a:rPr lang="es-ES" baseline="0" dirty="0" err="1"/>
              <a:t>licenses</a:t>
            </a:r>
            <a:r>
              <a:rPr lang="es-ES" baseline="0" dirty="0"/>
              <a:t> and </a:t>
            </a:r>
            <a:r>
              <a:rPr lang="es-ES" baseline="0" dirty="0" err="1"/>
              <a:t>exercises</a:t>
            </a:r>
            <a:r>
              <a:rPr lang="es-ES" baseline="0" dirty="0"/>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a:t>
            </a:r>
            <a:r>
              <a:rPr lang="es-ES" baseline="0" dirty="0" err="1"/>
              <a:t>received</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include</a:t>
            </a:r>
            <a:r>
              <a:rPr lang="es-ES" baseline="0" dirty="0"/>
              <a:t> </a:t>
            </a:r>
            <a:r>
              <a:rPr lang="es-ES" baseline="0" dirty="0" err="1"/>
              <a:t>the</a:t>
            </a:r>
            <a:r>
              <a:rPr lang="es-ES" baseline="0" dirty="0"/>
              <a:t> </a:t>
            </a:r>
            <a:r>
              <a:rPr lang="es-ES" baseline="0" dirty="0" err="1"/>
              <a:t>automatic</a:t>
            </a:r>
            <a:r>
              <a:rPr lang="es-ES" baseline="0" dirty="0"/>
              <a:t> </a:t>
            </a:r>
            <a:r>
              <a:rPr lang="es-ES" baseline="0" dirty="0" err="1"/>
              <a:t>registration</a:t>
            </a:r>
            <a:r>
              <a:rPr lang="es-ES" baseline="0" dirty="0"/>
              <a:t> of </a:t>
            </a:r>
            <a:r>
              <a:rPr lang="es-ES" baseline="0" dirty="0" err="1"/>
              <a:t>teachers</a:t>
            </a:r>
            <a:r>
              <a:rPr lang="es-ES" baseline="0" dirty="0"/>
              <a:t> and </a:t>
            </a:r>
            <a:r>
              <a:rPr lang="es-ES" baseline="0" dirty="0" err="1"/>
              <a:t>students</a:t>
            </a:r>
            <a:r>
              <a:rPr lang="es-ES" baseline="0" dirty="0"/>
              <a:t> </a:t>
            </a:r>
            <a:r>
              <a:rPr lang="es-ES" baseline="0" dirty="0" err="1"/>
              <a:t>with</a:t>
            </a:r>
            <a:r>
              <a:rPr lang="es-ES" baseline="0" dirty="0"/>
              <a:t> a .</a:t>
            </a:r>
            <a:r>
              <a:rPr lang="es-ES" baseline="0" dirty="0" err="1"/>
              <a:t>csv</a:t>
            </a:r>
            <a:r>
              <a:rPr lang="es-ES" baseline="0" dirty="0"/>
              <a:t> </a:t>
            </a:r>
            <a:r>
              <a:rPr lang="es-ES" baseline="0" dirty="0" smtClean="0"/>
              <a:t>file </a:t>
            </a:r>
            <a:r>
              <a:rPr lang="es-ES" baseline="0" dirty="0" err="1" smtClean="0"/>
              <a:t>to</a:t>
            </a:r>
            <a:r>
              <a:rPr lang="es-ES" baseline="0" dirty="0" smtClean="0"/>
              <a:t> </a:t>
            </a:r>
            <a:r>
              <a:rPr lang="es-ES" baseline="0" dirty="0" err="1" smtClean="0"/>
              <a:t>save</a:t>
            </a:r>
            <a:r>
              <a:rPr lang="es-ES" baseline="0" dirty="0" smtClean="0"/>
              <a:t> time </a:t>
            </a:r>
            <a:r>
              <a:rPr lang="es-ES" baseline="0" dirty="0" err="1" smtClean="0"/>
              <a:t>to</a:t>
            </a:r>
            <a:r>
              <a:rPr lang="es-ES" baseline="0" dirty="0" smtClean="0"/>
              <a:t> </a:t>
            </a:r>
            <a:r>
              <a:rPr lang="es-ES" baseline="0" dirty="0" err="1" smtClean="0"/>
              <a:t>schools</a:t>
            </a:r>
            <a:r>
              <a:rPr lang="es-ES" baseline="0" dirty="0" smtClean="0"/>
              <a:t> and </a:t>
            </a:r>
            <a:r>
              <a:rPr lang="es-ES" baseline="0" dirty="0" err="1" smtClean="0"/>
              <a:t>to</a:t>
            </a:r>
            <a:r>
              <a:rPr lang="es-ES" baseline="0" dirty="0" smtClean="0"/>
              <a:t> </a:t>
            </a:r>
            <a:r>
              <a:rPr lang="es-ES" baseline="0" dirty="0" err="1"/>
              <a:t>keep</a:t>
            </a:r>
            <a:r>
              <a:rPr lang="es-ES" baseline="0" dirty="0"/>
              <a:t> </a:t>
            </a:r>
            <a:r>
              <a:rPr lang="es-ES" baseline="0" dirty="0" err="1"/>
              <a:t>safe</a:t>
            </a:r>
            <a:r>
              <a:rPr lang="es-ES" baseline="0" dirty="0"/>
              <a:t> </a:t>
            </a:r>
            <a:r>
              <a:rPr lang="es-ES" baseline="0" dirty="0" err="1"/>
              <a:t>the</a:t>
            </a:r>
            <a:r>
              <a:rPr lang="es-ES" baseline="0" dirty="0"/>
              <a:t> </a:t>
            </a:r>
            <a:r>
              <a:rPr lang="es-ES" baseline="0" dirty="0" err="1"/>
              <a:t>student’s</a:t>
            </a:r>
            <a:r>
              <a:rPr lang="es-ES" baseline="0" dirty="0"/>
              <a:t> personal </a:t>
            </a:r>
            <a:r>
              <a:rPr lang="es-ES" baseline="0" dirty="0" err="1" smtClean="0"/>
              <a:t>information</a:t>
            </a:r>
            <a:r>
              <a:rPr lang="es-ES" baseline="0" dirty="0" smtClean="0"/>
              <a:t>.</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err="1" smtClean="0"/>
              <a:t>Also</a:t>
            </a:r>
            <a:r>
              <a:rPr lang="es-ES" baseline="0" dirty="0" smtClean="0"/>
              <a:t>, </a:t>
            </a:r>
            <a:r>
              <a:rPr lang="es-ES" baseline="0" dirty="0" err="1" smtClean="0"/>
              <a:t>our</a:t>
            </a:r>
            <a:r>
              <a:rPr lang="es-ES" baseline="0" dirty="0" smtClean="0"/>
              <a:t> </a:t>
            </a:r>
            <a:r>
              <a:rPr lang="es-ES" baseline="0" dirty="0" err="1" smtClean="0"/>
              <a:t>school</a:t>
            </a:r>
            <a:r>
              <a:rPr lang="es-ES" baseline="0" dirty="0" smtClean="0"/>
              <a:t> </a:t>
            </a:r>
            <a:r>
              <a:rPr lang="es-ES" baseline="0" dirty="0" err="1" smtClean="0"/>
              <a:t>users</a:t>
            </a:r>
            <a:r>
              <a:rPr lang="es-ES" baseline="0" dirty="0" smtClean="0"/>
              <a:t> </a:t>
            </a:r>
            <a:r>
              <a:rPr lang="es-ES" baseline="0" dirty="0" err="1" smtClean="0"/>
              <a:t>didn’t</a:t>
            </a:r>
            <a:r>
              <a:rPr lang="es-ES" baseline="0" dirty="0" smtClean="0"/>
              <a:t> </a:t>
            </a:r>
            <a:r>
              <a:rPr lang="es-ES" baseline="0" dirty="0" err="1" smtClean="0"/>
              <a:t>seem</a:t>
            </a:r>
            <a:r>
              <a:rPr lang="es-ES" baseline="0" dirty="0" smtClean="0"/>
              <a:t> </a:t>
            </a:r>
            <a:r>
              <a:rPr lang="es-ES" baseline="0" dirty="0" err="1" smtClean="0"/>
              <a:t>interested</a:t>
            </a:r>
            <a:r>
              <a:rPr lang="es-ES" baseline="0" dirty="0" smtClean="0"/>
              <a:t> in </a:t>
            </a:r>
            <a:r>
              <a:rPr lang="es-ES" baseline="0" dirty="0" err="1" smtClean="0"/>
              <a:t>programming</a:t>
            </a:r>
            <a:r>
              <a:rPr lang="es-ES" baseline="0" dirty="0" smtClean="0"/>
              <a:t> in </a:t>
            </a:r>
            <a:r>
              <a:rPr lang="es-ES" baseline="0" dirty="0" err="1" smtClean="0"/>
              <a:t>our</a:t>
            </a:r>
            <a:r>
              <a:rPr lang="es-ES" baseline="0" dirty="0" smtClean="0"/>
              <a:t> </a:t>
            </a:r>
            <a:r>
              <a:rPr lang="es-ES" baseline="0" dirty="0" err="1" smtClean="0"/>
              <a:t>platform</a:t>
            </a:r>
            <a:r>
              <a:rPr lang="es-ES" baseline="0" dirty="0" smtClean="0"/>
              <a:t> </a:t>
            </a:r>
            <a:r>
              <a:rPr lang="es-ES" baseline="0" dirty="0" err="1" smtClean="0"/>
              <a:t>or</a:t>
            </a:r>
            <a:r>
              <a:rPr lang="es-ES" baseline="0" dirty="0" smtClean="0"/>
              <a:t> </a:t>
            </a:r>
            <a:r>
              <a:rPr lang="es-ES" baseline="0" dirty="0" err="1" smtClean="0"/>
              <a:t>learning</a:t>
            </a:r>
            <a:r>
              <a:rPr lang="es-ES" baseline="0" dirty="0" smtClean="0"/>
              <a:t> </a:t>
            </a:r>
            <a:r>
              <a:rPr lang="es-ES" baseline="0" dirty="0" err="1" smtClean="0"/>
              <a:t>to</a:t>
            </a:r>
            <a:r>
              <a:rPr lang="es-ES" baseline="0" dirty="0" smtClean="0"/>
              <a:t> do </a:t>
            </a:r>
            <a:r>
              <a:rPr lang="es-ES" baseline="0" dirty="0" err="1" smtClean="0"/>
              <a:t>it</a:t>
            </a:r>
            <a:r>
              <a:rPr lang="es-ES" baseline="0" dirty="0" smtClean="0"/>
              <a:t>, so </a:t>
            </a:r>
            <a:r>
              <a:rPr lang="es-ES" baseline="0" dirty="0" err="1" smtClean="0"/>
              <a:t>we</a:t>
            </a:r>
            <a:r>
              <a:rPr lang="es-ES" baseline="0" dirty="0" smtClean="0"/>
              <a:t> </a:t>
            </a:r>
            <a:r>
              <a:rPr lang="es-ES" baseline="0" dirty="0" err="1" smtClean="0"/>
              <a:t>decided</a:t>
            </a:r>
            <a:r>
              <a:rPr lang="es-ES" baseline="0" dirty="0" smtClean="0"/>
              <a:t> </a:t>
            </a:r>
            <a:r>
              <a:rPr lang="es-ES" baseline="0" dirty="0" err="1" smtClean="0"/>
              <a:t>to</a:t>
            </a:r>
            <a:r>
              <a:rPr lang="es-ES" baseline="0" dirty="0" smtClean="0"/>
              <a:t> </a:t>
            </a:r>
            <a:r>
              <a:rPr lang="es-ES" baseline="0" dirty="0" err="1" smtClean="0"/>
              <a:t>focus</a:t>
            </a:r>
            <a:r>
              <a:rPr lang="es-ES" baseline="0" dirty="0" smtClean="0"/>
              <a:t> in </a:t>
            </a:r>
            <a:r>
              <a:rPr lang="es-ES" baseline="0" dirty="0" err="1" smtClean="0"/>
              <a:t>our</a:t>
            </a:r>
            <a:r>
              <a:rPr lang="es-ES" baseline="0" dirty="0" smtClean="0"/>
              <a:t> </a:t>
            </a:r>
            <a:r>
              <a:rPr lang="es-ES" baseline="0" dirty="0" err="1" smtClean="0"/>
              <a:t>interactive</a:t>
            </a:r>
            <a:r>
              <a:rPr lang="es-ES" baseline="0" dirty="0" smtClean="0"/>
              <a:t> </a:t>
            </a:r>
            <a:r>
              <a:rPr lang="es-ES" baseline="0" dirty="0" err="1" smtClean="0"/>
              <a:t>exercises</a:t>
            </a:r>
            <a:r>
              <a:rPr lang="es-ES" baseline="0" dirty="0" smtClean="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We’re sure everyone remembers those days at high school in which</a:t>
            </a:r>
            <a:r>
              <a:rPr lang="en-US" sz="1100" i="0" baseline="0" dirty="0">
                <a:latin typeface="Dosis" panose="020B0604020202020204" charset="0"/>
              </a:rPr>
              <a:t> they had a lot of homework to do, copying the questions and doing them to show them in class. A bit boring and tiring, wasn’t it? And also for the teacher, because he/she also needed to search in the books the exercises he/she wanted us to do.</a:t>
            </a:r>
            <a:endParaRPr lang="en-US" sz="1100" i="0"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On</a:t>
            </a:r>
            <a:r>
              <a:rPr lang="es-ES" baseline="0" dirty="0" smtClean="0"/>
              <a:t> </a:t>
            </a:r>
            <a:r>
              <a:rPr lang="es-ES" baseline="0" dirty="0" err="1" smtClean="0"/>
              <a:t>the</a:t>
            </a:r>
            <a:r>
              <a:rPr lang="es-ES" baseline="0" dirty="0" smtClean="0"/>
              <a:t> </a:t>
            </a:r>
            <a:r>
              <a:rPr lang="es-ES" baseline="0" dirty="0" err="1" smtClean="0"/>
              <a:t>other</a:t>
            </a:r>
            <a:r>
              <a:rPr lang="es-ES" baseline="0" dirty="0" smtClean="0"/>
              <a:t> </a:t>
            </a:r>
            <a:r>
              <a:rPr lang="es-ES" baseline="0" dirty="0" err="1" smtClean="0"/>
              <a:t>hand</a:t>
            </a:r>
            <a:r>
              <a:rPr lang="es-ES" baseline="0" dirty="0" smtClean="0"/>
              <a:t>, </a:t>
            </a:r>
            <a:r>
              <a:rPr lang="es-ES" baseline="0" dirty="0" err="1" smtClean="0"/>
              <a:t>we</a:t>
            </a:r>
            <a:r>
              <a:rPr lang="es-ES" baseline="0" dirty="0" smtClean="0"/>
              <a:t> </a:t>
            </a:r>
            <a:r>
              <a:rPr lang="es-ES" baseline="0" dirty="0" err="1" smtClean="0"/>
              <a:t>discarded</a:t>
            </a:r>
            <a:r>
              <a:rPr lang="es-ES" baseline="0" dirty="0" smtClean="0"/>
              <a:t> </a:t>
            </a:r>
            <a:r>
              <a:rPr lang="es-ES" baseline="0" dirty="0" err="1" smtClean="0"/>
              <a:t>to</a:t>
            </a:r>
            <a:r>
              <a:rPr lang="es-ES" baseline="0" dirty="0" smtClean="0"/>
              <a:t> </a:t>
            </a:r>
            <a:r>
              <a:rPr lang="es-ES" baseline="0" dirty="0" err="1" smtClean="0"/>
              <a:t>include</a:t>
            </a:r>
            <a:r>
              <a:rPr lang="es-ES" baseline="0" dirty="0" smtClean="0"/>
              <a:t> </a:t>
            </a:r>
            <a:r>
              <a:rPr lang="es-ES" baseline="0" dirty="0" err="1" smtClean="0"/>
              <a:t>other</a:t>
            </a:r>
            <a:r>
              <a:rPr lang="es-ES" baseline="0" dirty="0" smtClean="0"/>
              <a:t> </a:t>
            </a:r>
            <a:r>
              <a:rPr lang="es-ES" baseline="0" dirty="0" err="1" smtClean="0"/>
              <a:t>different</a:t>
            </a:r>
            <a:r>
              <a:rPr lang="es-ES" baseline="0" dirty="0" smtClean="0"/>
              <a:t> ideas </a:t>
            </a:r>
            <a:r>
              <a:rPr lang="es-ES" baseline="0" dirty="0" err="1" smtClean="0"/>
              <a:t>because</a:t>
            </a:r>
            <a:r>
              <a:rPr lang="es-ES" baseline="0" dirty="0" smtClean="0"/>
              <a:t> </a:t>
            </a:r>
            <a:r>
              <a:rPr lang="es-ES" baseline="0" dirty="0" err="1" smtClean="0"/>
              <a:t>they</a:t>
            </a:r>
            <a:r>
              <a:rPr lang="es-ES" baseline="0" dirty="0" smtClean="0"/>
              <a:t> </a:t>
            </a:r>
            <a:r>
              <a:rPr lang="es-ES" baseline="0" dirty="0" err="1" smtClean="0"/>
              <a:t>didn’t</a:t>
            </a:r>
            <a:r>
              <a:rPr lang="es-ES" baseline="0" dirty="0" smtClean="0"/>
              <a:t> </a:t>
            </a:r>
            <a:r>
              <a:rPr lang="es-ES" baseline="0" dirty="0" err="1" smtClean="0"/>
              <a:t>fit</a:t>
            </a:r>
            <a:r>
              <a:rPr lang="es-ES" baseline="0" dirty="0" smtClean="0"/>
              <a:t> </a:t>
            </a:r>
            <a:r>
              <a:rPr lang="es-ES" baseline="0" dirty="0" err="1" smtClean="0"/>
              <a:t>our</a:t>
            </a:r>
            <a:r>
              <a:rPr lang="es-ES" baseline="0" dirty="0" smtClean="0"/>
              <a:t> </a:t>
            </a:r>
            <a:r>
              <a:rPr lang="es-ES" baseline="0" dirty="0" err="1" smtClean="0"/>
              <a:t>business</a:t>
            </a:r>
            <a:r>
              <a:rPr lang="es-ES" baseline="0" dirty="0" smtClean="0"/>
              <a:t> idea, </a:t>
            </a:r>
            <a:r>
              <a:rPr lang="es-ES" baseline="0" dirty="0" err="1"/>
              <a:t>such</a:t>
            </a:r>
            <a:r>
              <a:rPr lang="es-ES" baseline="0" dirty="0"/>
              <a:t> </a:t>
            </a:r>
            <a:r>
              <a:rPr lang="es-ES" baseline="0" dirty="0" err="1"/>
              <a:t>is</a:t>
            </a:r>
            <a:r>
              <a:rPr lang="es-ES" baseline="0" dirty="0"/>
              <a:t> </a:t>
            </a:r>
            <a:r>
              <a:rPr lang="es-ES" baseline="0" dirty="0" err="1"/>
              <a:t>the</a:t>
            </a:r>
            <a:r>
              <a:rPr lang="es-ES" baseline="0" dirty="0"/>
              <a:t> case of </a:t>
            </a:r>
            <a:r>
              <a:rPr lang="es-ES" baseline="0" dirty="0" err="1"/>
              <a:t>changing</a:t>
            </a:r>
            <a:r>
              <a:rPr lang="es-ES" baseline="0" dirty="0"/>
              <a:t> </a:t>
            </a:r>
            <a:r>
              <a:rPr lang="es-ES" baseline="0" dirty="0" err="1"/>
              <a:t>interactive</a:t>
            </a:r>
            <a:r>
              <a:rPr lang="es-ES" baseline="0" dirty="0"/>
              <a:t> </a:t>
            </a:r>
            <a:r>
              <a:rPr lang="es-ES" baseline="0" dirty="0" err="1"/>
              <a:t>exercises</a:t>
            </a:r>
            <a:r>
              <a:rPr lang="es-ES" baseline="0" dirty="0"/>
              <a:t> to </a:t>
            </a:r>
            <a:r>
              <a:rPr lang="es-ES" baseline="0" dirty="0" err="1"/>
              <a:t>pdf</a:t>
            </a:r>
            <a:r>
              <a:rPr lang="es-ES" baseline="0" dirty="0"/>
              <a:t> in </a:t>
            </a:r>
            <a:r>
              <a:rPr lang="es-ES" baseline="0" dirty="0" err="1"/>
              <a:t>order</a:t>
            </a:r>
            <a:r>
              <a:rPr lang="es-ES" baseline="0" dirty="0"/>
              <a:t> to </a:t>
            </a:r>
            <a:r>
              <a:rPr lang="es-ES" baseline="0" dirty="0" err="1"/>
              <a:t>print</a:t>
            </a:r>
            <a:r>
              <a:rPr lang="es-ES" baseline="0" dirty="0"/>
              <a:t> </a:t>
            </a:r>
            <a:r>
              <a:rPr lang="es-ES" baseline="0" dirty="0" err="1" smtClean="0"/>
              <a:t>them</a:t>
            </a:r>
            <a:r>
              <a:rPr lang="es-ES" baseline="0" dirty="0" smtClean="0"/>
              <a:t>, </a:t>
            </a:r>
            <a:r>
              <a:rPr lang="es-ES" baseline="0" dirty="0" err="1"/>
              <a:t>correcting</a:t>
            </a:r>
            <a:r>
              <a:rPr lang="es-ES" baseline="0" dirty="0"/>
              <a:t> </a:t>
            </a:r>
            <a:r>
              <a:rPr lang="es-ES" baseline="0" dirty="0" err="1"/>
              <a:t>those</a:t>
            </a:r>
            <a:r>
              <a:rPr lang="es-ES" baseline="0" dirty="0"/>
              <a:t> </a:t>
            </a:r>
            <a:r>
              <a:rPr lang="es-ES" baseline="0" dirty="0" err="1"/>
              <a:t>exercises</a:t>
            </a:r>
            <a:r>
              <a:rPr lang="es-ES" baseline="0" dirty="0"/>
              <a:t> </a:t>
            </a:r>
            <a:r>
              <a:rPr lang="es-ES" baseline="0" dirty="0" err="1" smtClean="0"/>
              <a:t>automatically</a:t>
            </a:r>
            <a:r>
              <a:rPr lang="es-ES" baseline="0" dirty="0" smtClean="0"/>
              <a:t> </a:t>
            </a:r>
            <a:r>
              <a:rPr lang="es-ES" baseline="0" dirty="0" err="1" smtClean="0"/>
              <a:t>or</a:t>
            </a:r>
            <a:r>
              <a:rPr lang="es-ES" baseline="0" dirty="0" smtClean="0"/>
              <a:t> </a:t>
            </a:r>
            <a:r>
              <a:rPr lang="es-ES" baseline="0" dirty="0" err="1" smtClean="0"/>
              <a:t>including</a:t>
            </a:r>
            <a:r>
              <a:rPr lang="es-ES" baseline="0" dirty="0" smtClean="0"/>
              <a:t> a </a:t>
            </a:r>
            <a:r>
              <a:rPr lang="es-ES" baseline="0" dirty="0" err="1" smtClean="0"/>
              <a:t>dashboard</a:t>
            </a:r>
            <a:r>
              <a:rPr lang="es-ES" baseline="0" dirty="0" smtClean="0"/>
              <a:t> in </a:t>
            </a:r>
            <a:r>
              <a:rPr lang="es-ES" baseline="0" dirty="0" err="1" smtClean="0"/>
              <a:t>which</a:t>
            </a:r>
            <a:r>
              <a:rPr lang="es-ES" baseline="0" dirty="0" smtClean="0"/>
              <a:t> </a:t>
            </a:r>
            <a:r>
              <a:rPr lang="es-ES" baseline="0" dirty="0" err="1" smtClean="0"/>
              <a:t>we</a:t>
            </a:r>
            <a:r>
              <a:rPr lang="es-ES" baseline="0" dirty="0" smtClean="0"/>
              <a:t> can </a:t>
            </a:r>
            <a:r>
              <a:rPr lang="es-ES" baseline="0" dirty="0" err="1" smtClean="0"/>
              <a:t>browse</a:t>
            </a:r>
            <a:r>
              <a:rPr lang="es-ES" baseline="0" dirty="0" smtClean="0"/>
              <a:t> </a:t>
            </a:r>
            <a:r>
              <a:rPr lang="es-ES" baseline="0" dirty="0" err="1" smtClean="0"/>
              <a:t>our</a:t>
            </a:r>
            <a:r>
              <a:rPr lang="es-ES" baseline="0" dirty="0" smtClean="0"/>
              <a:t> </a:t>
            </a:r>
            <a:r>
              <a:rPr lang="es-ES" baseline="0" dirty="0" err="1" smtClean="0"/>
              <a:t>teachers</a:t>
            </a:r>
            <a:r>
              <a:rPr lang="es-ES" baseline="0" dirty="0" smtClean="0"/>
              <a:t> and </a:t>
            </a:r>
            <a:r>
              <a:rPr lang="es-ES" baseline="0" dirty="0" err="1" smtClean="0"/>
              <a:t>students</a:t>
            </a:r>
            <a:r>
              <a:rPr lang="es-ES" baseline="0" dirty="0" smtClean="0"/>
              <a:t>’ </a:t>
            </a:r>
            <a:r>
              <a:rPr lang="es-ES" baseline="0" dirty="0" err="1" smtClean="0"/>
              <a:t>activity</a:t>
            </a:r>
            <a:r>
              <a:rPr lang="es-ES" baseline="0" dirty="0" smtClean="0"/>
              <a:t> in </a:t>
            </a:r>
            <a:r>
              <a:rPr lang="es-ES" baseline="0" dirty="0" err="1" smtClean="0"/>
              <a:t>our</a:t>
            </a:r>
            <a:r>
              <a:rPr lang="es-ES" baseline="0" dirty="0" smtClean="0"/>
              <a:t> </a:t>
            </a:r>
            <a:r>
              <a:rPr lang="es-ES" baseline="0" dirty="0" err="1" smtClean="0"/>
              <a:t>platform</a:t>
            </a:r>
            <a:r>
              <a:rPr lang="es-ES" baseline="0" dirty="0" smtClean="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As a </a:t>
            </a:r>
            <a:r>
              <a:rPr lang="es-ES" baseline="0" dirty="0" err="1"/>
              <a:t>result</a:t>
            </a:r>
            <a:r>
              <a:rPr lang="es-ES" baseline="0" dirty="0"/>
              <a:t> of </a:t>
            </a:r>
            <a:r>
              <a:rPr lang="es-ES" baseline="0" dirty="0" err="1"/>
              <a:t>our</a:t>
            </a:r>
            <a:r>
              <a:rPr lang="es-ES" baseline="0" dirty="0"/>
              <a:t> </a:t>
            </a:r>
            <a:r>
              <a:rPr lang="es-ES" baseline="0" dirty="0" err="1"/>
              <a:t>pilot</a:t>
            </a:r>
            <a:r>
              <a:rPr lang="es-ES" baseline="0" dirty="0"/>
              <a:t> plan, </a:t>
            </a:r>
            <a:r>
              <a:rPr lang="es-ES" baseline="0" dirty="0" err="1"/>
              <a:t>we’ve</a:t>
            </a:r>
            <a:r>
              <a:rPr lang="es-ES" baseline="0" dirty="0"/>
              <a:t> </a:t>
            </a:r>
            <a:r>
              <a:rPr lang="es-ES" baseline="0" dirty="0" err="1"/>
              <a:t>got</a:t>
            </a:r>
            <a:r>
              <a:rPr lang="es-ES" baseline="0" dirty="0"/>
              <a:t> </a:t>
            </a:r>
            <a:r>
              <a:rPr lang="es-ES" baseline="0" dirty="0" err="1"/>
              <a:t>an</a:t>
            </a:r>
            <a:r>
              <a:rPr lang="es-ES" baseline="0" dirty="0"/>
              <a:t> </a:t>
            </a:r>
            <a:r>
              <a:rPr lang="es-ES" baseline="0" dirty="0" err="1"/>
              <a:t>amount</a:t>
            </a:r>
            <a:r>
              <a:rPr lang="es-ES" baseline="0" dirty="0"/>
              <a:t> of </a:t>
            </a:r>
            <a:r>
              <a:rPr lang="es-ES" baseline="0" dirty="0" smtClean="0"/>
              <a:t>14 </a:t>
            </a:r>
            <a:r>
              <a:rPr lang="es-ES" baseline="0" dirty="0" err="1"/>
              <a:t>users</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26 </a:t>
            </a:r>
            <a:r>
              <a:rPr lang="es-ES" baseline="0" dirty="0" err="1"/>
              <a:t>inverviewed</a:t>
            </a:r>
            <a:r>
              <a:rPr lang="es-ES" baseline="0" dirty="0"/>
              <a:t>, </a:t>
            </a:r>
            <a:r>
              <a:rPr lang="es-ES" baseline="0" dirty="0" err="1"/>
              <a:t>divided</a:t>
            </a:r>
            <a:r>
              <a:rPr lang="es-ES" baseline="0" dirty="0"/>
              <a:t> </a:t>
            </a:r>
            <a:r>
              <a:rPr lang="es-ES" baseline="0" dirty="0" err="1"/>
              <a:t>bewteen</a:t>
            </a:r>
            <a:r>
              <a:rPr lang="es-ES" baseline="0" dirty="0"/>
              <a:t> </a:t>
            </a:r>
            <a:r>
              <a:rPr lang="es-ES" baseline="0" dirty="0" err="1"/>
              <a:t>teachers</a:t>
            </a:r>
            <a:r>
              <a:rPr lang="es-ES" baseline="0" dirty="0"/>
              <a:t> and </a:t>
            </a:r>
            <a:r>
              <a:rPr lang="es-ES" baseline="0" dirty="0" err="1"/>
              <a:t>programmers</a:t>
            </a:r>
            <a:r>
              <a:rPr lang="es-ES" baseline="0" dirty="0"/>
              <a:t> as </a:t>
            </a:r>
            <a:r>
              <a:rPr lang="es-ES" baseline="0" dirty="0" err="1"/>
              <a:t>we</a:t>
            </a:r>
            <a:r>
              <a:rPr lang="es-ES" baseline="0" dirty="0"/>
              <a:t> </a:t>
            </a:r>
            <a:r>
              <a:rPr lang="es-ES" baseline="0" dirty="0" err="1"/>
              <a:t>see</a:t>
            </a:r>
            <a:r>
              <a:rPr lang="es-ES" baseline="0" dirty="0"/>
              <a:t> in </a:t>
            </a:r>
            <a:r>
              <a:rPr lang="es-ES" baseline="0" dirty="0" err="1"/>
              <a:t>the</a:t>
            </a:r>
            <a:r>
              <a:rPr lang="es-ES" baseline="0" dirty="0"/>
              <a:t> </a:t>
            </a:r>
            <a:r>
              <a:rPr lang="es-ES" baseline="0" dirty="0" err="1"/>
              <a:t>graphic</a:t>
            </a:r>
            <a:r>
              <a:rPr lang="es-ES" baseline="0" dirty="0"/>
              <a:t>. </a:t>
            </a:r>
            <a:r>
              <a:rPr lang="es-ES" baseline="0" dirty="0" err="1"/>
              <a:t>We’ve</a:t>
            </a:r>
            <a:r>
              <a:rPr lang="es-ES" baseline="0" dirty="0"/>
              <a:t> </a:t>
            </a:r>
            <a:r>
              <a:rPr lang="es-ES" baseline="0" dirty="0" err="1"/>
              <a:t>also</a:t>
            </a:r>
            <a:r>
              <a:rPr lang="es-ES" baseline="0" dirty="0"/>
              <a:t> </a:t>
            </a:r>
            <a:r>
              <a:rPr lang="es-ES" baseline="0" dirty="0" err="1"/>
              <a:t>received</a:t>
            </a:r>
            <a:r>
              <a:rPr lang="es-ES" baseline="0" dirty="0"/>
              <a:t> </a:t>
            </a:r>
            <a:r>
              <a:rPr lang="es-ES" baseline="0" dirty="0" err="1"/>
              <a:t>messages</a:t>
            </a:r>
            <a:r>
              <a:rPr lang="es-ES" baseline="0" dirty="0"/>
              <a:t> </a:t>
            </a:r>
            <a:r>
              <a:rPr lang="es-ES" baseline="0" dirty="0" err="1"/>
              <a:t>from</a:t>
            </a:r>
            <a:r>
              <a:rPr lang="es-ES" baseline="0" dirty="0"/>
              <a:t> </a:t>
            </a:r>
            <a:r>
              <a:rPr lang="es-ES" baseline="0" dirty="0" err="1"/>
              <a:t>other</a:t>
            </a:r>
            <a:r>
              <a:rPr lang="es-ES" baseline="0" dirty="0"/>
              <a:t> </a:t>
            </a:r>
            <a:r>
              <a:rPr lang="es-ES" baseline="0" dirty="0" err="1"/>
              <a:t>users</a:t>
            </a:r>
            <a:r>
              <a:rPr lang="es-ES" baseline="0" dirty="0"/>
              <a:t> </a:t>
            </a:r>
            <a:r>
              <a:rPr lang="es-ES" baseline="0" dirty="0" err="1"/>
              <a:t>asking</a:t>
            </a:r>
            <a:r>
              <a:rPr lang="es-ES" baseline="0" dirty="0"/>
              <a:t> to </a:t>
            </a:r>
            <a:r>
              <a:rPr lang="es-ES" baseline="0" dirty="0" err="1"/>
              <a:t>join</a:t>
            </a:r>
            <a:r>
              <a:rPr lang="es-ES" baseline="0" dirty="0"/>
              <a:t> </a:t>
            </a:r>
            <a:r>
              <a:rPr lang="es-ES" baseline="0" dirty="0" err="1"/>
              <a:t>the</a:t>
            </a:r>
            <a:r>
              <a:rPr lang="es-ES" baseline="0" dirty="0"/>
              <a:t> </a:t>
            </a:r>
            <a:r>
              <a:rPr lang="es-ES" baseline="0" dirty="0" err="1"/>
              <a:t>platform</a:t>
            </a:r>
            <a:r>
              <a:rPr lang="es-ES" baseline="0" dirty="0"/>
              <a:t>, so </a:t>
            </a:r>
            <a:r>
              <a:rPr lang="es-ES" baseline="0" dirty="0" err="1"/>
              <a:t>we</a:t>
            </a:r>
            <a:r>
              <a:rPr lang="es-ES" baseline="0" dirty="0"/>
              <a:t> </a:t>
            </a:r>
            <a:r>
              <a:rPr lang="es-ES" baseline="0" dirty="0" err="1"/>
              <a:t>expect</a:t>
            </a:r>
            <a:r>
              <a:rPr lang="es-ES" baseline="0" dirty="0"/>
              <a:t> to </a:t>
            </a:r>
            <a:r>
              <a:rPr lang="es-ES" baseline="0" dirty="0" err="1"/>
              <a:t>see</a:t>
            </a:r>
            <a:r>
              <a:rPr lang="es-ES" baseline="0" dirty="0"/>
              <a:t> </a:t>
            </a:r>
            <a:r>
              <a:rPr lang="es-ES" baseline="0" dirty="0" err="1"/>
              <a:t>an</a:t>
            </a:r>
            <a:r>
              <a:rPr lang="es-ES" baseline="0" dirty="0"/>
              <a:t> </a:t>
            </a:r>
            <a:r>
              <a:rPr lang="es-ES" baseline="0" dirty="0" err="1"/>
              <a:t>increasing</a:t>
            </a:r>
            <a:r>
              <a:rPr lang="es-ES" baseline="0" dirty="0"/>
              <a:t> in </a:t>
            </a:r>
            <a:r>
              <a:rPr lang="es-ES" baseline="0" dirty="0" err="1"/>
              <a:t>these</a:t>
            </a:r>
            <a:r>
              <a:rPr lang="es-ES" baseline="0" dirty="0"/>
              <a:t> </a:t>
            </a:r>
            <a:r>
              <a:rPr lang="es-ES" baseline="0" dirty="0" err="1"/>
              <a:t>numbers</a:t>
            </a:r>
            <a:r>
              <a:rPr lang="es-ES" baseline="0" dirty="0"/>
              <a:t> as time </a:t>
            </a:r>
            <a:r>
              <a:rPr lang="es-ES" baseline="0" dirty="0" err="1"/>
              <a:t>goes</a:t>
            </a:r>
            <a:r>
              <a:rPr lang="es-ES" baseline="0" dirty="0"/>
              <a:t> </a:t>
            </a:r>
            <a:r>
              <a:rPr lang="es-ES" baseline="0" dirty="0" err="1"/>
              <a:t>on</a:t>
            </a:r>
            <a:r>
              <a:rPr lang="es-ES" baseline="0" dirty="0"/>
              <a: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From</a:t>
            </a:r>
            <a:r>
              <a:rPr lang="es-ES" baseline="0" dirty="0"/>
              <a:t> </a:t>
            </a:r>
            <a:r>
              <a:rPr lang="es-ES" baseline="0" dirty="0" err="1"/>
              <a:t>all</a:t>
            </a:r>
            <a:r>
              <a:rPr lang="es-ES" baseline="0" dirty="0"/>
              <a:t> </a:t>
            </a:r>
            <a:r>
              <a:rPr lang="es-ES" baseline="0" dirty="0" err="1"/>
              <a:t>the</a:t>
            </a:r>
            <a:r>
              <a:rPr lang="es-ES" baseline="0" dirty="0"/>
              <a:t> </a:t>
            </a:r>
            <a:r>
              <a:rPr lang="es-ES" baseline="0" dirty="0" err="1"/>
              <a:t>programmers</a:t>
            </a:r>
            <a:r>
              <a:rPr lang="es-ES" baseline="0" dirty="0"/>
              <a:t> </a:t>
            </a:r>
            <a:r>
              <a:rPr lang="es-ES" baseline="0" dirty="0" err="1"/>
              <a:t>we’ve</a:t>
            </a:r>
            <a:r>
              <a:rPr lang="es-ES" baseline="0" dirty="0"/>
              <a:t> </a:t>
            </a:r>
            <a:r>
              <a:rPr lang="es-ES" baseline="0" dirty="0" err="1" smtClean="0"/>
              <a:t>interviewed</a:t>
            </a:r>
            <a:r>
              <a:rPr lang="es-ES" baseline="0" dirty="0" smtClean="0"/>
              <a:t>, </a:t>
            </a:r>
            <a:r>
              <a:rPr lang="es-ES" baseline="0" dirty="0" err="1" smtClean="0"/>
              <a:t>the</a:t>
            </a:r>
            <a:r>
              <a:rPr lang="es-ES" baseline="0" dirty="0" smtClean="0"/>
              <a:t> 69% </a:t>
            </a:r>
            <a:r>
              <a:rPr lang="es-ES" baseline="0" dirty="0" err="1" smtClean="0"/>
              <a:t>finds</a:t>
            </a:r>
            <a:r>
              <a:rPr lang="es-ES" baseline="0" dirty="0" smtClean="0"/>
              <a:t> </a:t>
            </a:r>
            <a:r>
              <a:rPr lang="es-ES" baseline="0" dirty="0" err="1" smtClean="0"/>
              <a:t>reasonable</a:t>
            </a:r>
            <a:r>
              <a:rPr lang="es-ES" baseline="0" dirty="0" smtClean="0"/>
              <a:t> a </a:t>
            </a:r>
            <a:r>
              <a:rPr lang="es-ES" baseline="0" dirty="0" err="1" smtClean="0"/>
              <a:t>price</a:t>
            </a:r>
            <a:r>
              <a:rPr lang="es-ES" baseline="0" dirty="0" smtClean="0"/>
              <a:t> </a:t>
            </a:r>
            <a:r>
              <a:rPr lang="es-ES" baseline="0" dirty="0" err="1" smtClean="0"/>
              <a:t>between</a:t>
            </a:r>
            <a:r>
              <a:rPr lang="es-ES" baseline="0" dirty="0" smtClean="0"/>
              <a:t> 2 and 4 euros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exercise</a:t>
            </a:r>
            <a:r>
              <a:rPr lang="es-ES" baseline="0" dirty="0" smtClean="0"/>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we’ve</a:t>
            </a:r>
            <a:r>
              <a:rPr lang="es-ES" baseline="0" dirty="0"/>
              <a:t> </a:t>
            </a:r>
            <a:r>
              <a:rPr lang="es-ES" baseline="0" dirty="0" err="1"/>
              <a:t>asked</a:t>
            </a:r>
            <a:r>
              <a:rPr lang="es-ES" baseline="0" dirty="0"/>
              <a:t> </a:t>
            </a:r>
            <a:r>
              <a:rPr lang="es-ES" baseline="0" dirty="0" err="1"/>
              <a:t>the</a:t>
            </a:r>
            <a:r>
              <a:rPr lang="es-ES" baseline="0" dirty="0"/>
              <a:t> </a:t>
            </a:r>
            <a:r>
              <a:rPr lang="es-ES" baseline="0" dirty="0" err="1"/>
              <a:t>schools</a:t>
            </a:r>
            <a:r>
              <a:rPr lang="es-ES" baseline="0" dirty="0"/>
              <a:t> </a:t>
            </a:r>
            <a:r>
              <a:rPr lang="es-ES" baseline="0" dirty="0" err="1"/>
              <a:t>for</a:t>
            </a:r>
            <a:r>
              <a:rPr lang="es-ES" baseline="0" dirty="0"/>
              <a:t> </a:t>
            </a:r>
            <a:r>
              <a:rPr lang="es-ES" baseline="0" dirty="0" err="1"/>
              <a:t>those</a:t>
            </a:r>
            <a:r>
              <a:rPr lang="es-ES" baseline="0" dirty="0"/>
              <a:t> </a:t>
            </a:r>
            <a:r>
              <a:rPr lang="es-ES" baseline="0" dirty="0" err="1" smtClean="0"/>
              <a:t>prices</a:t>
            </a:r>
            <a:r>
              <a:rPr lang="es-ES" baseline="0" dirty="0" smtClean="0"/>
              <a:t>, </a:t>
            </a:r>
            <a:r>
              <a:rPr lang="es-ES" baseline="0" dirty="0" err="1" smtClean="0"/>
              <a:t>showing</a:t>
            </a:r>
            <a:r>
              <a:rPr lang="es-ES" baseline="0" dirty="0" smtClean="0"/>
              <a:t> </a:t>
            </a:r>
            <a:r>
              <a:rPr lang="es-ES" baseline="0" dirty="0" err="1" smtClean="0"/>
              <a:t>that</a:t>
            </a:r>
            <a:r>
              <a:rPr lang="es-ES" baseline="0" dirty="0" smtClean="0"/>
              <a:t> </a:t>
            </a:r>
            <a:r>
              <a:rPr lang="es-ES" baseline="0" dirty="0" err="1"/>
              <a:t>they</a:t>
            </a:r>
            <a:r>
              <a:rPr lang="es-ES" baseline="0" dirty="0"/>
              <a:t> </a:t>
            </a:r>
            <a:r>
              <a:rPr lang="es-ES" baseline="0" dirty="0" err="1"/>
              <a:t>mostly</a:t>
            </a:r>
            <a:r>
              <a:rPr lang="es-ES" baseline="0" dirty="0"/>
              <a:t> </a:t>
            </a:r>
            <a:r>
              <a:rPr lang="es-ES" baseline="0" dirty="0" err="1"/>
              <a:t>agree</a:t>
            </a:r>
            <a:r>
              <a:rPr lang="es-ES" baseline="0" dirty="0"/>
              <a:t> </a:t>
            </a:r>
            <a:r>
              <a:rPr lang="es-ES" baseline="0" dirty="0" err="1"/>
              <a:t>with</a:t>
            </a:r>
            <a:r>
              <a:rPr lang="es-ES" baseline="0" dirty="0"/>
              <a:t> </a:t>
            </a:r>
            <a:r>
              <a:rPr lang="es-ES" baseline="0" dirty="0" err="1"/>
              <a:t>the</a:t>
            </a:r>
            <a:r>
              <a:rPr lang="es-ES" baseline="0" dirty="0"/>
              <a:t> </a:t>
            </a:r>
            <a:r>
              <a:rPr lang="es-ES" baseline="0" dirty="0" err="1" smtClean="0"/>
              <a:t>programmers</a:t>
            </a:r>
            <a:r>
              <a:rPr lang="es-ES" baseline="0" dirty="0" smtClean="0"/>
              <a:t>, </a:t>
            </a:r>
            <a:r>
              <a:rPr lang="es-ES" baseline="0" dirty="0" err="1" smtClean="0"/>
              <a:t>choosing</a:t>
            </a:r>
            <a:r>
              <a:rPr lang="es-ES" baseline="0" dirty="0" smtClean="0"/>
              <a:t> a </a:t>
            </a:r>
            <a:r>
              <a:rPr lang="es-ES" baseline="0" dirty="0" err="1" smtClean="0"/>
              <a:t>price</a:t>
            </a:r>
            <a:r>
              <a:rPr lang="es-ES" baseline="0" dirty="0" smtClean="0"/>
              <a:t> </a:t>
            </a:r>
            <a:r>
              <a:rPr lang="es-ES" baseline="0" dirty="0" err="1" smtClean="0"/>
              <a:t>which</a:t>
            </a:r>
            <a:r>
              <a:rPr lang="es-ES" baseline="0" dirty="0" smtClean="0"/>
              <a:t> </a:t>
            </a:r>
            <a:r>
              <a:rPr lang="es-ES" baseline="0" dirty="0" err="1"/>
              <a:t>is</a:t>
            </a:r>
            <a:r>
              <a:rPr lang="es-ES" baseline="0" dirty="0"/>
              <a:t> </a:t>
            </a:r>
            <a:r>
              <a:rPr lang="es-ES" baseline="0" dirty="0" err="1"/>
              <a:t>between</a:t>
            </a:r>
            <a:r>
              <a:rPr lang="es-ES" baseline="0" dirty="0"/>
              <a:t> 3 and 5 </a:t>
            </a:r>
            <a:r>
              <a:rPr lang="es-ES" baseline="0" dirty="0" smtClean="0"/>
              <a:t>euros per </a:t>
            </a:r>
            <a:r>
              <a:rPr lang="es-ES" baseline="0" dirty="0" err="1" smtClean="0"/>
              <a:t>purchase</a:t>
            </a:r>
            <a:r>
              <a:rPr lang="es-ES" baseline="0" dirty="0" smtClean="0"/>
              <a:t> of </a:t>
            </a:r>
            <a:r>
              <a:rPr lang="es-ES" baseline="0" dirty="0" err="1" smtClean="0"/>
              <a:t>an</a:t>
            </a:r>
            <a:r>
              <a:rPr lang="es-ES" baseline="0" dirty="0" smtClean="0"/>
              <a:t> </a:t>
            </a:r>
            <a:r>
              <a:rPr lang="es-ES" baseline="0" dirty="0" err="1" smtClean="0"/>
              <a:t>exercise</a:t>
            </a:r>
            <a:r>
              <a:rPr lang="es-ES" baseline="0" dirty="0" smtClean="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smtClean="0"/>
              <a:t>Finally</a:t>
            </a:r>
            <a:r>
              <a:rPr lang="es-ES" baseline="0" dirty="0" smtClean="0"/>
              <a:t>, </a:t>
            </a:r>
            <a:r>
              <a:rPr lang="es-ES" baseline="0" dirty="0" err="1" smtClean="0"/>
              <a:t>we</a:t>
            </a:r>
            <a:r>
              <a:rPr lang="es-ES" baseline="0" dirty="0" smtClean="0"/>
              <a:t> </a:t>
            </a:r>
            <a:r>
              <a:rPr lang="es-ES" baseline="0" dirty="0" err="1" smtClean="0"/>
              <a:t>asked</a:t>
            </a:r>
            <a:r>
              <a:rPr lang="es-ES" baseline="0" dirty="0" smtClean="0"/>
              <a:t> </a:t>
            </a:r>
            <a:r>
              <a:rPr lang="es-ES" baseline="0" dirty="0" err="1"/>
              <a:t>the</a:t>
            </a:r>
            <a:r>
              <a:rPr lang="es-ES" baseline="0" dirty="0"/>
              <a:t> </a:t>
            </a:r>
            <a:r>
              <a:rPr lang="es-ES" baseline="0" dirty="0" err="1"/>
              <a:t>schools</a:t>
            </a:r>
            <a:r>
              <a:rPr lang="es-ES" baseline="0" dirty="0"/>
              <a:t> </a:t>
            </a:r>
            <a:r>
              <a:rPr lang="es-ES" baseline="0" dirty="0" err="1"/>
              <a:t>about</a:t>
            </a:r>
            <a:r>
              <a:rPr lang="es-ES" baseline="0" dirty="0"/>
              <a:t> </a:t>
            </a:r>
            <a:r>
              <a:rPr lang="es-ES" baseline="0" dirty="0" err="1"/>
              <a:t>the</a:t>
            </a:r>
            <a:r>
              <a:rPr lang="es-ES" baseline="0" dirty="0"/>
              <a:t> </a:t>
            </a:r>
            <a:r>
              <a:rPr lang="es-ES" baseline="0" dirty="0" err="1"/>
              <a:t>prices</a:t>
            </a:r>
            <a:r>
              <a:rPr lang="es-ES" baseline="0" dirty="0"/>
              <a:t> of </a:t>
            </a:r>
            <a:r>
              <a:rPr lang="es-ES" baseline="0" dirty="0" err="1" smtClean="0"/>
              <a:t>the</a:t>
            </a:r>
            <a:r>
              <a:rPr lang="es-ES" baseline="0" dirty="0" smtClean="0"/>
              <a:t> </a:t>
            </a:r>
            <a:r>
              <a:rPr lang="es-ES" baseline="0" dirty="0" err="1" smtClean="0"/>
              <a:t>annual</a:t>
            </a:r>
            <a:r>
              <a:rPr lang="es-ES" baseline="0" dirty="0" smtClean="0"/>
              <a:t> </a:t>
            </a:r>
            <a:r>
              <a:rPr lang="es-ES" baseline="0" dirty="0" err="1"/>
              <a:t>licenses</a:t>
            </a:r>
            <a:r>
              <a:rPr lang="es-ES" baseline="0" dirty="0"/>
              <a:t>, and </a:t>
            </a:r>
            <a:r>
              <a:rPr lang="es-ES" baseline="0" dirty="0" err="1" smtClean="0"/>
              <a:t>most</a:t>
            </a:r>
            <a:r>
              <a:rPr lang="es-ES" baseline="0" dirty="0" smtClean="0"/>
              <a:t> of </a:t>
            </a:r>
            <a:r>
              <a:rPr lang="es-ES" baseline="0" dirty="0" err="1" smtClean="0"/>
              <a:t>them</a:t>
            </a:r>
            <a:r>
              <a:rPr lang="es-ES" baseline="0" dirty="0" smtClean="0"/>
              <a:t> </a:t>
            </a:r>
            <a:r>
              <a:rPr lang="es-ES" baseline="0" dirty="0" err="1" smtClean="0"/>
              <a:t>would</a:t>
            </a:r>
            <a:r>
              <a:rPr lang="es-ES" baseline="0" dirty="0" smtClean="0"/>
              <a:t> </a:t>
            </a:r>
            <a:r>
              <a:rPr lang="es-ES" baseline="0" dirty="0" err="1"/>
              <a:t>pay</a:t>
            </a:r>
            <a:r>
              <a:rPr lang="es-ES" baseline="0" dirty="0"/>
              <a:t> </a:t>
            </a:r>
            <a:r>
              <a:rPr lang="es-ES" baseline="0" dirty="0" err="1"/>
              <a:t>between</a:t>
            </a:r>
            <a:r>
              <a:rPr lang="es-ES" baseline="0" dirty="0"/>
              <a:t> 150 and 250 euros,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price</a:t>
            </a:r>
            <a:r>
              <a:rPr lang="es-ES" baseline="0" dirty="0"/>
              <a:t> of </a:t>
            </a:r>
            <a:r>
              <a:rPr lang="es-ES" baseline="0" dirty="0" err="1"/>
              <a:t>our</a:t>
            </a:r>
            <a:r>
              <a:rPr lang="es-ES" baseline="0" dirty="0"/>
              <a:t> </a:t>
            </a:r>
            <a:r>
              <a:rPr lang="es-ES" baseline="0" dirty="0" err="1"/>
              <a:t>smallest</a:t>
            </a:r>
            <a:r>
              <a:rPr lang="es-ES" baseline="0" dirty="0"/>
              <a:t> </a:t>
            </a:r>
            <a:r>
              <a:rPr lang="es-ES" baseline="0" dirty="0" err="1" smtClean="0"/>
              <a:t>annual</a:t>
            </a:r>
            <a:r>
              <a:rPr lang="es-ES" baseline="0" dirty="0" smtClean="0"/>
              <a:t> </a:t>
            </a:r>
            <a:r>
              <a:rPr lang="es-ES" baseline="0" dirty="0" err="1" smtClean="0"/>
              <a:t>license</a:t>
            </a:r>
            <a:r>
              <a:rPr lang="es-ES" baseline="0" dirty="0" smtClean="0"/>
              <a:t> </a:t>
            </a:r>
            <a:r>
              <a:rPr lang="es-ES" baseline="0" dirty="0" err="1" smtClean="0"/>
              <a:t>with</a:t>
            </a:r>
            <a:r>
              <a:rPr lang="es-ES" baseline="0" dirty="0" smtClean="0"/>
              <a:t> 60 </a:t>
            </a:r>
            <a:r>
              <a:rPr lang="es-ES" baseline="0" dirty="0" err="1" smtClean="0"/>
              <a:t>users</a:t>
            </a:r>
            <a:r>
              <a:rPr lang="es-ES" baseline="0" dirty="0" smtClean="0"/>
              <a:t> and 20 free </a:t>
            </a:r>
            <a:r>
              <a:rPr lang="es-ES" baseline="0" dirty="0" err="1" smtClean="0"/>
              <a:t>exercises</a:t>
            </a:r>
            <a:r>
              <a:rPr lang="es-ES" baseline="0" dirty="0" smtClean="0"/>
              <a:t>, </a:t>
            </a:r>
            <a:r>
              <a:rPr lang="es-ES" baseline="0" dirty="0" err="1"/>
              <a:t>or</a:t>
            </a:r>
            <a:r>
              <a:rPr lang="es-ES" baseline="0" dirty="0"/>
              <a:t> </a:t>
            </a:r>
            <a:r>
              <a:rPr lang="es-ES" baseline="0" dirty="0" err="1"/>
              <a:t>between</a:t>
            </a:r>
            <a:r>
              <a:rPr lang="es-ES" baseline="0" dirty="0"/>
              <a:t> 500 and 600 euros, </a:t>
            </a:r>
            <a:r>
              <a:rPr lang="es-ES" baseline="0" dirty="0" err="1"/>
              <a:t>which</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of </a:t>
            </a:r>
            <a:r>
              <a:rPr lang="es-ES" baseline="0" dirty="0" err="1"/>
              <a:t>our</a:t>
            </a:r>
            <a:r>
              <a:rPr lang="es-ES" baseline="0" dirty="0"/>
              <a:t> </a:t>
            </a:r>
            <a:r>
              <a:rPr lang="es-ES" baseline="0" dirty="0" err="1" smtClean="0"/>
              <a:t>medium</a:t>
            </a:r>
            <a:r>
              <a:rPr lang="es-ES" baseline="0" dirty="0" smtClean="0"/>
              <a:t> </a:t>
            </a:r>
            <a:r>
              <a:rPr lang="es-ES" baseline="0" dirty="0" err="1" smtClean="0"/>
              <a:t>annual</a:t>
            </a:r>
            <a:r>
              <a:rPr lang="es-ES" baseline="0" dirty="0" smtClean="0"/>
              <a:t> </a:t>
            </a:r>
            <a:r>
              <a:rPr lang="es-ES" baseline="0" dirty="0" err="1" smtClean="0"/>
              <a:t>license</a:t>
            </a:r>
            <a:r>
              <a:rPr lang="es-ES" baseline="0" dirty="0" smtClean="0"/>
              <a:t> </a:t>
            </a:r>
            <a:r>
              <a:rPr lang="es-ES" baseline="0" dirty="0" err="1" smtClean="0"/>
              <a:t>with</a:t>
            </a:r>
            <a:r>
              <a:rPr lang="es-ES" baseline="0" dirty="0" smtClean="0"/>
              <a:t> 200 </a:t>
            </a:r>
            <a:r>
              <a:rPr lang="es-ES" baseline="0" dirty="0" err="1" smtClean="0"/>
              <a:t>users</a:t>
            </a:r>
            <a:r>
              <a:rPr lang="es-ES" baseline="0" dirty="0" smtClean="0"/>
              <a:t> and 50 free </a:t>
            </a:r>
            <a:r>
              <a:rPr lang="es-ES" baseline="0" dirty="0" err="1" smtClean="0"/>
              <a:t>exercises</a:t>
            </a:r>
            <a:r>
              <a:rPr lang="es-ES" baseline="0" dirty="0" smtClean="0"/>
              <a:t>. </a:t>
            </a:r>
            <a:r>
              <a:rPr lang="es-ES" baseline="0" dirty="0" err="1" smtClean="0"/>
              <a:t>Also</a:t>
            </a:r>
            <a:r>
              <a:rPr lang="es-ES" baseline="0" dirty="0" smtClean="0"/>
              <a:t>, </a:t>
            </a:r>
            <a:r>
              <a:rPr lang="es-ES" baseline="0" dirty="0" err="1" smtClean="0"/>
              <a:t>we</a:t>
            </a:r>
            <a:r>
              <a:rPr lang="es-ES" baseline="0" dirty="0" smtClean="0"/>
              <a:t> </a:t>
            </a:r>
            <a:r>
              <a:rPr lang="es-ES" baseline="0" dirty="0" err="1" smtClean="0"/>
              <a:t>have</a:t>
            </a:r>
            <a:r>
              <a:rPr lang="es-ES" baseline="0" dirty="0" smtClean="0"/>
              <a:t> </a:t>
            </a:r>
            <a:r>
              <a:rPr lang="es-ES" baseline="0" dirty="0" err="1" smtClean="0"/>
              <a:t>available</a:t>
            </a:r>
            <a:r>
              <a:rPr lang="es-ES" baseline="0" dirty="0" smtClean="0"/>
              <a:t> in case </a:t>
            </a:r>
            <a:r>
              <a:rPr lang="es-ES" baseline="0" dirty="0" err="1" smtClean="0"/>
              <a:t>that</a:t>
            </a:r>
            <a:r>
              <a:rPr lang="es-ES" baseline="0" dirty="0" smtClean="0"/>
              <a:t> </a:t>
            </a:r>
            <a:r>
              <a:rPr lang="es-ES" baseline="0" dirty="0" err="1" smtClean="0"/>
              <a:t>our</a:t>
            </a:r>
            <a:r>
              <a:rPr lang="es-ES" baseline="0" dirty="0" smtClean="0"/>
              <a:t> </a:t>
            </a:r>
            <a:r>
              <a:rPr lang="es-ES" baseline="0" dirty="0" err="1" smtClean="0"/>
              <a:t>users</a:t>
            </a:r>
            <a:r>
              <a:rPr lang="es-ES" baseline="0" dirty="0" smtClean="0"/>
              <a:t> </a:t>
            </a:r>
            <a:r>
              <a:rPr lang="es-ES" baseline="0" dirty="0" err="1" smtClean="0"/>
              <a:t>need</a:t>
            </a:r>
            <a:r>
              <a:rPr lang="es-ES" baseline="0" dirty="0" smtClean="0"/>
              <a:t> </a:t>
            </a:r>
            <a:r>
              <a:rPr lang="es-ES" baseline="0" dirty="0" err="1" smtClean="0"/>
              <a:t>it</a:t>
            </a:r>
            <a:r>
              <a:rPr lang="es-ES" baseline="0" dirty="0" smtClean="0"/>
              <a:t> a </a:t>
            </a:r>
            <a:r>
              <a:rPr lang="es-ES" baseline="0" dirty="0" err="1" smtClean="0"/>
              <a:t>annual</a:t>
            </a:r>
            <a:r>
              <a:rPr lang="es-ES" baseline="0" dirty="0" smtClean="0"/>
              <a:t> </a:t>
            </a:r>
            <a:r>
              <a:rPr lang="es-ES" baseline="0" dirty="0" err="1" smtClean="0"/>
              <a:t>license</a:t>
            </a:r>
            <a:r>
              <a:rPr lang="es-ES" baseline="0" dirty="0" smtClean="0"/>
              <a:t> </a:t>
            </a:r>
            <a:r>
              <a:rPr lang="es-ES" baseline="0" dirty="0" err="1" smtClean="0"/>
              <a:t>with</a:t>
            </a:r>
            <a:r>
              <a:rPr lang="es-ES" baseline="0" dirty="0" smtClean="0"/>
              <a:t> 500 </a:t>
            </a:r>
            <a:r>
              <a:rPr lang="es-ES" baseline="0" dirty="0" err="1" smtClean="0"/>
              <a:t>users</a:t>
            </a:r>
            <a:r>
              <a:rPr lang="es-ES" baseline="0" dirty="0" smtClean="0"/>
              <a:t>, 75 free </a:t>
            </a:r>
            <a:r>
              <a:rPr lang="es-ES" baseline="0" dirty="0" err="1" smtClean="0"/>
              <a:t>exercises</a:t>
            </a:r>
            <a:r>
              <a:rPr lang="es-ES" baseline="0" dirty="0" smtClean="0"/>
              <a:t> and 700 euros.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936 </a:t>
            </a:r>
            <a:r>
              <a:rPr lang="es-ES" baseline="0" dirty="0" err="1"/>
              <a:t>hours</a:t>
            </a:r>
            <a:r>
              <a:rPr lang="es-ES" baseline="0" dirty="0"/>
              <a:t> and </a:t>
            </a:r>
            <a:r>
              <a:rPr lang="es-ES" baseline="0" dirty="0" smtClean="0"/>
              <a:t>18k </a:t>
            </a:r>
            <a:r>
              <a:rPr lang="es-ES" baseline="0" dirty="0"/>
              <a:t>euros, </a:t>
            </a:r>
            <a:r>
              <a:rPr lang="es-ES" baseline="0" dirty="0" err="1"/>
              <a:t>which</a:t>
            </a:r>
            <a:r>
              <a:rPr lang="es-ES" baseline="0" dirty="0"/>
              <a:t> </a:t>
            </a:r>
            <a:r>
              <a:rPr lang="es-ES" baseline="0" dirty="0" err="1"/>
              <a:t>is</a:t>
            </a:r>
            <a:r>
              <a:rPr lang="es-ES" baseline="0" dirty="0"/>
              <a:t> a </a:t>
            </a:r>
            <a:r>
              <a:rPr lang="es-ES" baseline="0" dirty="0" smtClean="0"/>
              <a:t>83 </a:t>
            </a:r>
            <a:r>
              <a:rPr lang="es-ES" baseline="0" dirty="0"/>
              <a:t>and a </a:t>
            </a:r>
            <a:r>
              <a:rPr lang="es-ES" baseline="0" dirty="0" smtClean="0"/>
              <a:t>63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57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That</a:t>
            </a:r>
            <a:r>
              <a:rPr lang="es-ES" dirty="0"/>
              <a:t> </a:t>
            </a:r>
            <a:r>
              <a:rPr lang="es-ES" dirty="0" err="1"/>
              <a:t>money</a:t>
            </a:r>
            <a:r>
              <a:rPr lang="es-ES" baseline="0" dirty="0"/>
              <a:t> </a:t>
            </a:r>
            <a:r>
              <a:rPr lang="es-ES" baseline="0" dirty="0" err="1"/>
              <a:t>investment</a:t>
            </a:r>
            <a:r>
              <a:rPr lang="es-ES" baseline="0" dirty="0"/>
              <a:t> </a:t>
            </a:r>
            <a:r>
              <a:rPr lang="es-ES" baseline="0" dirty="0" err="1"/>
              <a:t>is</a:t>
            </a:r>
            <a:r>
              <a:rPr lang="es-ES" baseline="0" dirty="0"/>
              <a:t> </a:t>
            </a:r>
            <a:r>
              <a:rPr lang="es-ES" baseline="0" dirty="0" err="1" smtClean="0"/>
              <a:t>divided</a:t>
            </a:r>
            <a:r>
              <a:rPr lang="es-ES" baseline="0" dirty="0" smtClean="0"/>
              <a:t> </a:t>
            </a:r>
            <a:r>
              <a:rPr lang="es-ES" baseline="0" dirty="0"/>
              <a:t>in </a:t>
            </a:r>
            <a:r>
              <a:rPr lang="es-ES" baseline="0" dirty="0" err="1"/>
              <a:t>direct</a:t>
            </a:r>
            <a:r>
              <a:rPr lang="es-ES" baseline="0" dirty="0"/>
              <a:t> </a:t>
            </a:r>
            <a:r>
              <a:rPr lang="es-ES" baseline="0" dirty="0" smtClean="0"/>
              <a:t>and </a:t>
            </a:r>
            <a:r>
              <a:rPr lang="es-ES" baseline="0" dirty="0" err="1"/>
              <a:t>indirect</a:t>
            </a:r>
            <a:r>
              <a:rPr lang="es-ES" baseline="0" dirty="0"/>
              <a:t> </a:t>
            </a:r>
            <a:r>
              <a:rPr lang="es-ES" baseline="0" dirty="0" err="1" smtClean="0"/>
              <a:t>costs</a:t>
            </a:r>
            <a:r>
              <a:rPr lang="es-ES" baseline="0" dirty="0" smtClean="0"/>
              <a:t>, </a:t>
            </a:r>
            <a:r>
              <a:rPr lang="es-ES" baseline="0" dirty="0" err="1"/>
              <a:t>having</a:t>
            </a:r>
            <a:r>
              <a:rPr lang="es-ES" baseline="0" dirty="0"/>
              <a:t> </a:t>
            </a:r>
            <a:r>
              <a:rPr lang="es-ES" baseline="0" dirty="0" err="1"/>
              <a:t>the</a:t>
            </a:r>
            <a:r>
              <a:rPr lang="es-ES" baseline="0" dirty="0"/>
              <a:t> </a:t>
            </a:r>
            <a:r>
              <a:rPr lang="es-ES" baseline="0" dirty="0" err="1"/>
              <a:t>amount</a:t>
            </a:r>
            <a:r>
              <a:rPr lang="es-ES" baseline="0" dirty="0"/>
              <a:t> </a:t>
            </a:r>
            <a:r>
              <a:rPr lang="es-ES" baseline="0" dirty="0" err="1"/>
              <a:t>shown</a:t>
            </a:r>
            <a:r>
              <a:rPr lang="es-ES" baseline="0" dirty="0"/>
              <a:t> in </a:t>
            </a:r>
            <a:r>
              <a:rPr lang="es-ES" baseline="0" dirty="0" err="1"/>
              <a:t>the</a:t>
            </a:r>
            <a:r>
              <a:rPr lang="es-ES" baseline="0" dirty="0"/>
              <a:t> </a:t>
            </a:r>
            <a:r>
              <a:rPr lang="es-ES" baseline="0" dirty="0" err="1"/>
              <a:t>slide</a:t>
            </a:r>
            <a:r>
              <a:rPr lang="es-ES" baseline="0" dirty="0"/>
              <a:t> </a:t>
            </a:r>
            <a:r>
              <a:rPr lang="es-ES" baseline="0" dirty="0" err="1"/>
              <a:t>for</a:t>
            </a:r>
            <a:r>
              <a:rPr lang="es-ES" baseline="0" dirty="0"/>
              <a:t> </a:t>
            </a:r>
            <a:r>
              <a:rPr lang="es-ES" baseline="0" dirty="0" err="1"/>
              <a:t>each</a:t>
            </a:r>
            <a:r>
              <a:rPr lang="es-ES" baseline="0" dirty="0"/>
              <a:t> </a:t>
            </a:r>
            <a:r>
              <a:rPr lang="es-ES" baseline="0" dirty="0" err="1"/>
              <a:t>one</a:t>
            </a:r>
            <a:r>
              <a:rPr lang="es-ES" baseline="0" dirty="0"/>
              <a:t>.</a:t>
            </a:r>
          </a:p>
          <a:p>
            <a:pPr marL="0" lvl="0" indent="0">
              <a:spcBef>
                <a:spcPts val="0"/>
              </a:spcBef>
              <a:spcAft>
                <a:spcPts val="0"/>
              </a:spcAft>
              <a:buNone/>
            </a:pPr>
            <a:endParaRPr lang="es-ES" baseline="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r>
            <a:r>
              <a:rPr lang="es-ES" baseline="0" dirty="0" smtClean="0"/>
              <a:t>in </a:t>
            </a:r>
            <a:r>
              <a:rPr lang="es-ES" baseline="0" dirty="0" err="1" smtClean="0"/>
              <a:t>this</a:t>
            </a:r>
            <a:r>
              <a:rPr lang="es-ES" baseline="0" dirty="0" smtClean="0"/>
              <a:t> sprint</a:t>
            </a:r>
            <a:r>
              <a:rPr lang="es-ES" baseline="0" dirty="0"/>
              <a: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smtClean="0"/>
              <a:t>it</a:t>
            </a:r>
            <a:r>
              <a:rPr lang="es-ES" baseline="0" dirty="0" smtClean="0"/>
              <a:t>. </a:t>
            </a:r>
            <a:r>
              <a:rPr lang="es-ES" baseline="0" dirty="0"/>
              <a:t>As </a:t>
            </a:r>
            <a:r>
              <a:rPr lang="es-ES" baseline="0" dirty="0" err="1"/>
              <a:t>we</a:t>
            </a:r>
            <a:r>
              <a:rPr lang="es-ES" baseline="0" dirty="0"/>
              <a:t> </a:t>
            </a:r>
            <a:r>
              <a:rPr lang="es-ES" baseline="0" dirty="0" err="1"/>
              <a:t>see</a:t>
            </a:r>
            <a:r>
              <a:rPr lang="es-ES" baseline="0" dirty="0"/>
              <a:t>, </a:t>
            </a:r>
            <a:r>
              <a:rPr lang="es-ES" b="0" i="0" u="none" baseline="0" dirty="0" err="1" smtClean="0"/>
              <a:t>we’ve</a:t>
            </a:r>
            <a:r>
              <a:rPr lang="es-ES" b="0" i="0" u="none" baseline="0" dirty="0" smtClean="0"/>
              <a:t> </a:t>
            </a:r>
            <a:r>
              <a:rPr lang="es-ES" b="0" i="0" u="none" baseline="0" dirty="0" err="1" smtClean="0"/>
              <a:t>completed</a:t>
            </a:r>
            <a:r>
              <a:rPr lang="es-ES" b="0" i="0" u="none" baseline="0" dirty="0" smtClean="0"/>
              <a:t> </a:t>
            </a:r>
            <a:r>
              <a:rPr lang="es-ES" b="0" i="0" u="none" baseline="0" dirty="0" err="1" smtClean="0"/>
              <a:t>every</a:t>
            </a:r>
            <a:r>
              <a:rPr lang="es-ES" b="0" i="0" u="none" baseline="0" dirty="0" smtClean="0"/>
              <a:t> </a:t>
            </a:r>
            <a:r>
              <a:rPr lang="es-ES" b="0" i="0" u="none" baseline="0" dirty="0" err="1" smtClean="0"/>
              <a:t>story</a:t>
            </a:r>
            <a:r>
              <a:rPr lang="es-ES" b="0" i="0" u="none" baseline="0" dirty="0" smtClean="0"/>
              <a:t> </a:t>
            </a:r>
            <a:r>
              <a:rPr lang="es-ES" b="0" i="0" u="none" baseline="0" dirty="0" err="1" smtClean="0"/>
              <a:t>point</a:t>
            </a:r>
            <a:r>
              <a:rPr lang="es-ES" b="0" i="0" u="none" baseline="0" dirty="0" smtClean="0"/>
              <a:t> set </a:t>
            </a:r>
            <a:r>
              <a:rPr lang="es-ES" b="0" i="0" u="none" baseline="0" dirty="0" err="1" smtClean="0"/>
              <a:t>for</a:t>
            </a:r>
            <a:r>
              <a:rPr lang="es-ES" b="0" i="0" u="none" baseline="0" dirty="0" smtClean="0"/>
              <a:t> </a:t>
            </a:r>
            <a:r>
              <a:rPr lang="es-ES" b="0" i="0" u="none" baseline="0" dirty="0" err="1" smtClean="0"/>
              <a:t>this</a:t>
            </a:r>
            <a:r>
              <a:rPr lang="es-ES" b="0" i="0" u="none" baseline="0" dirty="0" smtClean="0"/>
              <a:t> sprint.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smtClean="0"/>
              <a:t>progress</a:t>
            </a:r>
            <a:r>
              <a:rPr lang="es-ES" baseline="0" dirty="0" smtClean="0"/>
              <a:t> </a:t>
            </a:r>
            <a:r>
              <a:rPr lang="es-ES" baseline="0" dirty="0" err="1" smtClean="0"/>
              <a:t>made</a:t>
            </a:r>
            <a:r>
              <a:rPr lang="es-ES" baseline="0" dirty="0" smtClean="0"/>
              <a:t>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smtClean="0"/>
              <a:t>project</a:t>
            </a:r>
            <a:r>
              <a:rPr lang="es-ES" baseline="0" dirty="0" smtClean="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t>
            </a:r>
            <a:r>
              <a:rPr lang="es-ES" baseline="0" dirty="0" err="1" smtClean="0"/>
              <a:t>we’ve</a:t>
            </a:r>
            <a:r>
              <a:rPr lang="es-ES" baseline="0" dirty="0" smtClean="0"/>
              <a:t> </a:t>
            </a:r>
            <a:r>
              <a:rPr lang="es-ES" baseline="0" dirty="0" err="1" smtClean="0"/>
              <a:t>completed</a:t>
            </a:r>
            <a:r>
              <a:rPr lang="es-ES" baseline="0" dirty="0" smtClean="0"/>
              <a:t> </a:t>
            </a:r>
            <a:r>
              <a:rPr lang="es-ES" baseline="0" dirty="0" err="1" smtClean="0"/>
              <a:t>every</a:t>
            </a:r>
            <a:r>
              <a:rPr lang="es-ES" baseline="0" dirty="0" smtClean="0"/>
              <a:t> </a:t>
            </a:r>
            <a:r>
              <a:rPr lang="es-ES" baseline="0" dirty="0" err="1" smtClean="0"/>
              <a:t>story</a:t>
            </a:r>
            <a:r>
              <a:rPr lang="es-ES" baseline="0" dirty="0" smtClean="0"/>
              <a:t> </a:t>
            </a:r>
            <a:r>
              <a:rPr lang="es-ES" baseline="0" dirty="0" err="1" smtClean="0"/>
              <a:t>point</a:t>
            </a:r>
            <a:r>
              <a:rPr lang="es-ES" baseline="0" dirty="0" smtClean="0"/>
              <a:t> of </a:t>
            </a:r>
            <a:r>
              <a:rPr lang="es-ES" baseline="0" dirty="0" err="1" smtClean="0"/>
              <a:t>our</a:t>
            </a:r>
            <a:r>
              <a:rPr lang="es-ES" baseline="0" dirty="0" smtClean="0"/>
              <a:t> </a:t>
            </a:r>
            <a:r>
              <a:rPr lang="es-ES" baseline="0" dirty="0" err="1" smtClean="0"/>
              <a:t>project</a:t>
            </a:r>
            <a:r>
              <a:rPr lang="es-ES" baseline="0" dirty="0" smtClean="0"/>
              <a:t> </a:t>
            </a:r>
            <a:r>
              <a:rPr lang="es-ES" baseline="0" dirty="0" err="1" smtClean="0"/>
              <a:t>by</a:t>
            </a:r>
            <a:r>
              <a:rPr lang="es-ES" baseline="0" dirty="0" smtClean="0"/>
              <a:t> </a:t>
            </a:r>
            <a:r>
              <a:rPr lang="es-ES" baseline="0" dirty="0" err="1" smtClean="0"/>
              <a:t>now</a:t>
            </a:r>
            <a:r>
              <a:rPr lang="es-ES" baseline="0" dirty="0" smtClean="0"/>
              <a:t>, </a:t>
            </a:r>
            <a:r>
              <a:rPr lang="es-ES" baseline="0" dirty="0" err="1" smtClean="0"/>
              <a:t>but</a:t>
            </a:r>
            <a:r>
              <a:rPr lang="es-ES" baseline="0" dirty="0" smtClean="0"/>
              <a:t> in </a:t>
            </a:r>
            <a:r>
              <a:rPr lang="es-ES" baseline="0" dirty="0" err="1" smtClean="0"/>
              <a:t>terms</a:t>
            </a:r>
            <a:r>
              <a:rPr lang="es-ES" baseline="0" dirty="0" smtClean="0"/>
              <a:t> of </a:t>
            </a:r>
            <a:r>
              <a:rPr lang="es-ES" baseline="0" dirty="0" err="1" smtClean="0"/>
              <a:t>money</a:t>
            </a:r>
            <a:r>
              <a:rPr lang="es-ES" baseline="0" dirty="0" smtClean="0"/>
              <a:t> </a:t>
            </a:r>
            <a:r>
              <a:rPr lang="es-ES" baseline="0" dirty="0" err="1" smtClean="0"/>
              <a:t>we’re</a:t>
            </a:r>
            <a:r>
              <a:rPr lang="es-ES" baseline="0" dirty="0" smtClean="0"/>
              <a:t> </a:t>
            </a:r>
            <a:r>
              <a:rPr lang="es-ES" baseline="0" dirty="0" err="1" smtClean="0"/>
              <a:t>above</a:t>
            </a:r>
            <a:r>
              <a:rPr lang="es-ES" baseline="0" dirty="0" smtClean="0"/>
              <a:t> </a:t>
            </a:r>
            <a:r>
              <a:rPr lang="es-ES" baseline="0" dirty="0" err="1" smtClean="0"/>
              <a:t>the</a:t>
            </a:r>
            <a:r>
              <a:rPr lang="es-ES" baseline="0" dirty="0" smtClean="0"/>
              <a:t> ideal </a:t>
            </a:r>
            <a:r>
              <a:rPr lang="es-ES" baseline="0" dirty="0" err="1" smtClean="0"/>
              <a:t>progress</a:t>
            </a:r>
            <a:r>
              <a:rPr lang="es-ES" baseline="0" dirty="0" smtClean="0"/>
              <a:t>, </a:t>
            </a:r>
            <a:r>
              <a:rPr lang="es-ES" baseline="0" dirty="0" err="1" smtClean="0"/>
              <a:t>due</a:t>
            </a:r>
            <a:r>
              <a:rPr lang="es-ES" baseline="0" dirty="0" smtClean="0"/>
              <a:t> </a:t>
            </a:r>
            <a:r>
              <a:rPr lang="es-ES" baseline="0" dirty="0" err="1" smtClean="0"/>
              <a:t>to</a:t>
            </a:r>
            <a:r>
              <a:rPr lang="es-ES" baseline="0" dirty="0" smtClean="0"/>
              <a:t> </a:t>
            </a:r>
            <a:r>
              <a:rPr lang="es-ES" baseline="0" dirty="0" err="1" smtClean="0"/>
              <a:t>our</a:t>
            </a:r>
            <a:r>
              <a:rPr lang="es-ES" baseline="0" dirty="0" smtClean="0"/>
              <a:t> </a:t>
            </a:r>
            <a:r>
              <a:rPr lang="es-ES" baseline="0" dirty="0" err="1" smtClean="0"/>
              <a:t>hours</a:t>
            </a:r>
            <a:r>
              <a:rPr lang="es-ES" baseline="0" dirty="0" smtClean="0"/>
              <a:t>’ </a:t>
            </a:r>
            <a:r>
              <a:rPr lang="es-ES" baseline="0" dirty="0" err="1" smtClean="0"/>
              <a:t>investment</a:t>
            </a:r>
            <a:r>
              <a:rPr lang="es-ES" baseline="0" dirty="0" smtClean="0"/>
              <a:t>.</a:t>
            </a:r>
            <a:endParaRPr lang="es-ES" b="0" i="0" u="none"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What if there was</a:t>
            </a:r>
            <a:r>
              <a:rPr lang="en-US" sz="1100" b="0" i="0" u="none" strike="noStrike" cap="none" baseline="0" dirty="0">
                <a:solidFill>
                  <a:srgbClr val="000000"/>
                </a:solidFill>
                <a:effectLst/>
                <a:latin typeface="Arial"/>
                <a:ea typeface="Arial"/>
                <a:cs typeface="Arial"/>
                <a:sym typeface="Arial"/>
              </a:rPr>
              <a:t> back in those days a way to do both things easier and faster? A way to do those tasks in our computers?</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Seeing</a:t>
            </a:r>
            <a:r>
              <a:rPr lang="es-ES" dirty="0"/>
              <a:t> </a:t>
            </a:r>
            <a:r>
              <a:rPr lang="es-ES" dirty="0" err="1"/>
              <a:t>those</a:t>
            </a:r>
            <a:r>
              <a:rPr lang="es-ES" dirty="0"/>
              <a:t> figures </a:t>
            </a:r>
            <a:r>
              <a:rPr lang="es-ES" dirty="0" err="1"/>
              <a:t>makes</a:t>
            </a:r>
            <a:r>
              <a:rPr lang="es-ES" dirty="0"/>
              <a:t> </a:t>
            </a:r>
            <a:r>
              <a:rPr lang="es-ES" dirty="0" err="1"/>
              <a:t>us</a:t>
            </a:r>
            <a:r>
              <a:rPr lang="es-ES" baseline="0" dirty="0"/>
              <a:t> </a:t>
            </a:r>
            <a:r>
              <a:rPr lang="es-ES" baseline="0" dirty="0" err="1"/>
              <a:t>think</a:t>
            </a:r>
            <a:r>
              <a:rPr lang="es-ES" baseline="0" dirty="0"/>
              <a:t> </a:t>
            </a:r>
            <a:r>
              <a:rPr lang="es-ES" baseline="0" dirty="0" err="1"/>
              <a:t>about</a:t>
            </a:r>
            <a:r>
              <a:rPr lang="es-ES" baseline="0" dirty="0"/>
              <a:t> </a:t>
            </a:r>
            <a:r>
              <a:rPr lang="es-ES" baseline="0" dirty="0" err="1"/>
              <a:t>the</a:t>
            </a:r>
            <a:r>
              <a:rPr lang="es-ES" baseline="0" dirty="0"/>
              <a:t> </a:t>
            </a:r>
            <a:r>
              <a:rPr lang="es-ES" baseline="0" dirty="0" err="1"/>
              <a:t>viability</a:t>
            </a:r>
            <a:r>
              <a:rPr lang="es-ES" baseline="0" dirty="0"/>
              <a:t> of </a:t>
            </a:r>
            <a:r>
              <a:rPr lang="es-ES" baseline="0" dirty="0" err="1"/>
              <a:t>our</a:t>
            </a:r>
            <a:r>
              <a:rPr lang="es-ES" baseline="0" dirty="0"/>
              <a:t> </a:t>
            </a:r>
            <a:r>
              <a:rPr lang="es-ES" baseline="0" dirty="0" err="1"/>
              <a:t>project</a:t>
            </a:r>
            <a:r>
              <a:rPr lang="es-ES" baseline="0" dirty="0"/>
              <a:t>. In </a:t>
            </a:r>
            <a:r>
              <a:rPr lang="es-ES" baseline="0" dirty="0" err="1"/>
              <a:t>order</a:t>
            </a:r>
            <a:r>
              <a:rPr lang="es-ES" baseline="0" dirty="0"/>
              <a:t> to </a:t>
            </a:r>
            <a:r>
              <a:rPr lang="es-ES" baseline="0" dirty="0" err="1"/>
              <a:t>measure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study</a:t>
            </a:r>
            <a:r>
              <a:rPr lang="es-ES" baseline="0" dirty="0"/>
              <a:t> </a:t>
            </a:r>
            <a:r>
              <a:rPr lang="es-ES" baseline="0" dirty="0" err="1"/>
              <a:t>the</a:t>
            </a:r>
            <a:r>
              <a:rPr lang="es-ES" baseline="0" dirty="0"/>
              <a:t> </a:t>
            </a:r>
            <a:r>
              <a:rPr lang="es-ES" baseline="0" dirty="0" err="1"/>
              <a:t>current</a:t>
            </a:r>
            <a:r>
              <a:rPr lang="es-ES" baseline="0" dirty="0"/>
              <a:t> </a:t>
            </a:r>
            <a:r>
              <a:rPr lang="es-ES" baseline="0" dirty="0" err="1"/>
              <a:t>usage</a:t>
            </a:r>
            <a:r>
              <a:rPr lang="es-ES" baseline="0" dirty="0"/>
              <a:t> of </a:t>
            </a:r>
            <a:r>
              <a:rPr lang="es-ES" baseline="0" dirty="0" err="1"/>
              <a:t>our</a:t>
            </a:r>
            <a:r>
              <a:rPr lang="es-ES" baseline="0" dirty="0"/>
              <a:t> </a:t>
            </a:r>
            <a:r>
              <a:rPr lang="es-ES" baseline="0" dirty="0" err="1"/>
              <a:t>platform</a:t>
            </a:r>
            <a:r>
              <a:rPr lang="es-ES" baseline="0" dirty="0"/>
              <a:t>. </a:t>
            </a:r>
            <a:r>
              <a:rPr lang="es-ES" baseline="0" dirty="0" err="1"/>
              <a:t>We</a:t>
            </a:r>
            <a:r>
              <a:rPr lang="es-ES" baseline="0" dirty="0"/>
              <a:t> </a:t>
            </a:r>
            <a:r>
              <a:rPr lang="es-ES" baseline="0" dirty="0" err="1"/>
              <a:t>saw</a:t>
            </a:r>
            <a:r>
              <a:rPr lang="es-ES" baseline="0" dirty="0"/>
              <a:t> </a:t>
            </a:r>
            <a:r>
              <a:rPr lang="es-ES" baseline="0" dirty="0" err="1"/>
              <a:t>that</a:t>
            </a:r>
            <a:r>
              <a:rPr lang="es-ES" baseline="0" dirty="0"/>
              <a:t> </a:t>
            </a:r>
            <a:r>
              <a:rPr lang="es-ES" baseline="0" dirty="0" err="1"/>
              <a:t>the</a:t>
            </a:r>
            <a:r>
              <a:rPr lang="es-ES" baseline="0" dirty="0"/>
              <a:t> </a:t>
            </a:r>
            <a:r>
              <a:rPr lang="es-ES" baseline="0" dirty="0" err="1"/>
              <a:t>current</a:t>
            </a:r>
            <a:r>
              <a:rPr lang="es-ES" baseline="0" dirty="0"/>
              <a:t> </a:t>
            </a:r>
            <a:r>
              <a:rPr lang="es-ES" baseline="0" dirty="0" err="1"/>
              <a:t>number</a:t>
            </a:r>
            <a:r>
              <a:rPr lang="es-ES" baseline="0" dirty="0"/>
              <a:t> of </a:t>
            </a:r>
            <a:r>
              <a:rPr lang="es-ES" baseline="0" dirty="0" err="1"/>
              <a:t>users</a:t>
            </a:r>
            <a:r>
              <a:rPr lang="es-ES" baseline="0" dirty="0"/>
              <a:t> </a:t>
            </a:r>
            <a:r>
              <a:rPr lang="es-ES" baseline="0" dirty="0" err="1"/>
              <a:t>is</a:t>
            </a:r>
            <a:r>
              <a:rPr lang="es-ES" baseline="0" dirty="0"/>
              <a:t> </a:t>
            </a:r>
            <a:r>
              <a:rPr lang="es-ES" baseline="0" dirty="0" err="1"/>
              <a:t>the</a:t>
            </a:r>
            <a:r>
              <a:rPr lang="es-ES" baseline="0" dirty="0"/>
              <a:t> </a:t>
            </a:r>
            <a:r>
              <a:rPr lang="es-ES" baseline="0" dirty="0" smtClean="0"/>
              <a:t>53% </a:t>
            </a:r>
            <a:r>
              <a:rPr lang="es-ES" baseline="0" dirty="0"/>
              <a:t>of </a:t>
            </a:r>
            <a:r>
              <a:rPr lang="es-ES" baseline="0" dirty="0" err="1"/>
              <a:t>the</a:t>
            </a:r>
            <a:r>
              <a:rPr lang="es-ES" baseline="0" dirty="0"/>
              <a:t> </a:t>
            </a:r>
            <a:r>
              <a:rPr lang="es-ES" baseline="0" dirty="0" err="1"/>
              <a:t>ones</a:t>
            </a:r>
            <a:r>
              <a:rPr lang="es-ES" baseline="0" dirty="0"/>
              <a:t> </a:t>
            </a:r>
            <a:r>
              <a:rPr lang="es-ES" baseline="0" dirty="0" err="1"/>
              <a:t>inverviewed</a:t>
            </a:r>
            <a:r>
              <a:rPr lang="es-ES" baseline="0" dirty="0"/>
              <a:t>, </a:t>
            </a:r>
            <a:r>
              <a:rPr lang="es-ES" baseline="0" dirty="0" err="1"/>
              <a:t>with</a:t>
            </a:r>
            <a:r>
              <a:rPr lang="es-ES" baseline="0" dirty="0"/>
              <a:t> </a:t>
            </a:r>
            <a:r>
              <a:rPr lang="es-ES" baseline="0" dirty="0" err="1"/>
              <a:t>an</a:t>
            </a:r>
            <a:r>
              <a:rPr lang="es-ES" baseline="0" dirty="0"/>
              <a:t> </a:t>
            </a:r>
            <a:r>
              <a:rPr lang="es-ES" baseline="0" dirty="0" err="1"/>
              <a:t>increase</a:t>
            </a:r>
            <a:r>
              <a:rPr lang="es-ES" baseline="0" dirty="0"/>
              <a:t> of 4 </a:t>
            </a:r>
            <a:r>
              <a:rPr lang="es-ES" baseline="0" dirty="0" err="1"/>
              <a:t>users</a:t>
            </a:r>
            <a:r>
              <a:rPr lang="es-ES" baseline="0" dirty="0"/>
              <a:t> per </a:t>
            </a:r>
            <a:r>
              <a:rPr lang="es-ES" baseline="0" dirty="0" err="1"/>
              <a:t>week</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Having</a:t>
            </a:r>
            <a:r>
              <a:rPr lang="es-ES" baseline="0" dirty="0"/>
              <a:t> </a:t>
            </a:r>
            <a:r>
              <a:rPr lang="es-ES" baseline="0" dirty="0" err="1"/>
              <a:t>that</a:t>
            </a:r>
            <a:r>
              <a:rPr lang="es-ES" baseline="0" dirty="0"/>
              <a:t> in </a:t>
            </a:r>
            <a:r>
              <a:rPr lang="es-ES" baseline="0" dirty="0" err="1"/>
              <a:t>mind</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our</a:t>
            </a:r>
            <a:r>
              <a:rPr lang="es-ES" baseline="0" dirty="0"/>
              <a:t> </a:t>
            </a:r>
            <a:r>
              <a:rPr lang="es-ES" baseline="0" dirty="0" err="1"/>
              <a:t>breaking</a:t>
            </a:r>
            <a:r>
              <a:rPr lang="es-ES" baseline="0" dirty="0"/>
              <a:t> </a:t>
            </a:r>
            <a:r>
              <a:rPr lang="es-ES" baseline="0" dirty="0" err="1"/>
              <a:t>point</a:t>
            </a:r>
            <a:r>
              <a:rPr lang="es-ES" baseline="0" dirty="0"/>
              <a:t> </a:t>
            </a:r>
            <a:r>
              <a:rPr lang="es-ES" baseline="0" dirty="0" err="1"/>
              <a:t>is</a:t>
            </a:r>
            <a:r>
              <a:rPr lang="es-ES" baseline="0" dirty="0"/>
              <a:t> </a:t>
            </a:r>
            <a:r>
              <a:rPr lang="es-ES" baseline="0" dirty="0" err="1"/>
              <a:t>located</a:t>
            </a:r>
            <a:r>
              <a:rPr lang="es-ES" baseline="0" dirty="0"/>
              <a:t> </a:t>
            </a:r>
            <a:r>
              <a:rPr lang="es-ES" baseline="0" dirty="0" err="1"/>
              <a:t>on</a:t>
            </a:r>
            <a:r>
              <a:rPr lang="es-ES" baseline="0" dirty="0"/>
              <a:t> </a:t>
            </a:r>
            <a:r>
              <a:rPr lang="es-ES" baseline="0" dirty="0" err="1"/>
              <a:t>the</a:t>
            </a:r>
            <a:r>
              <a:rPr lang="es-ES" baseline="0" dirty="0"/>
              <a:t> 10th </a:t>
            </a:r>
            <a:r>
              <a:rPr lang="es-ES" baseline="0" dirty="0" err="1"/>
              <a:t>month</a:t>
            </a:r>
            <a:r>
              <a:rPr lang="es-ES" baseline="0" dirty="0"/>
              <a:t> </a:t>
            </a:r>
            <a:r>
              <a:rPr lang="es-ES" baseline="0" dirty="0" err="1"/>
              <a:t>after</a:t>
            </a:r>
            <a:r>
              <a:rPr lang="es-ES" baseline="0" dirty="0"/>
              <a:t> </a:t>
            </a:r>
            <a:r>
              <a:rPr lang="es-ES" baseline="0" dirty="0" err="1"/>
              <a:t>the</a:t>
            </a:r>
            <a:r>
              <a:rPr lang="es-ES" baseline="0" dirty="0"/>
              <a:t> </a:t>
            </a:r>
            <a:r>
              <a:rPr lang="es-ES" baseline="0" dirty="0" err="1"/>
              <a:t>release</a:t>
            </a:r>
            <a:r>
              <a:rPr lang="es-ES" baseline="0" dirty="0"/>
              <a:t> of </a:t>
            </a:r>
            <a:r>
              <a:rPr lang="es-ES" baseline="0" dirty="0" err="1"/>
              <a:t>the</a:t>
            </a:r>
            <a:r>
              <a:rPr lang="es-ES" baseline="0" dirty="0"/>
              <a:t> </a:t>
            </a:r>
            <a:r>
              <a:rPr lang="es-ES" baseline="0" dirty="0" err="1"/>
              <a:t>product</a:t>
            </a:r>
            <a:r>
              <a:rPr lang="es-ES" baseline="0" dirty="0"/>
              <a:t>, </a:t>
            </a:r>
            <a:r>
              <a:rPr lang="es-ES" baseline="0" dirty="0" err="1"/>
              <a:t>increasing</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users</a:t>
            </a:r>
            <a:r>
              <a:rPr lang="es-ES" baseline="0" dirty="0"/>
              <a:t> in </a:t>
            </a:r>
            <a:r>
              <a:rPr lang="es-ES" baseline="0" dirty="0" err="1"/>
              <a:t>the</a:t>
            </a:r>
            <a:r>
              <a:rPr lang="es-ES" baseline="0" dirty="0"/>
              <a:t> </a:t>
            </a:r>
            <a:r>
              <a:rPr lang="es-ES" baseline="0" dirty="0" err="1"/>
              <a:t>amount</a:t>
            </a:r>
            <a:r>
              <a:rPr lang="es-ES" baseline="0" dirty="0"/>
              <a:t> </a:t>
            </a:r>
            <a:r>
              <a:rPr lang="es-ES" baseline="0" dirty="0" err="1"/>
              <a:t>we’ve</a:t>
            </a:r>
            <a:r>
              <a:rPr lang="es-ES" baseline="0" dirty="0"/>
              <a:t> </a:t>
            </a:r>
            <a:r>
              <a:rPr lang="es-ES" baseline="0" dirty="0" err="1"/>
              <a:t>seen</a:t>
            </a:r>
            <a:r>
              <a:rPr lang="es-ES" baseline="0" dirty="0"/>
              <a:t> </a:t>
            </a:r>
            <a:r>
              <a:rPr lang="es-ES" baseline="0" dirty="0" err="1"/>
              <a:t>before</a:t>
            </a:r>
            <a:r>
              <a:rPr lang="es-ES" baseline="0" dirty="0"/>
              <a:t>, and </a:t>
            </a:r>
            <a:r>
              <a:rPr lang="es-ES" baseline="0" dirty="0" err="1"/>
              <a:t>having</a:t>
            </a:r>
            <a:r>
              <a:rPr lang="es-ES" baseline="0" dirty="0"/>
              <a:t> </a:t>
            </a:r>
            <a:r>
              <a:rPr lang="es-ES" baseline="0" dirty="0" err="1"/>
              <a:t>an</a:t>
            </a:r>
            <a:r>
              <a:rPr lang="es-ES" baseline="0" dirty="0"/>
              <a:t> </a:t>
            </a:r>
            <a:r>
              <a:rPr lang="es-ES" baseline="0" dirty="0" err="1"/>
              <a:t>average</a:t>
            </a:r>
            <a:r>
              <a:rPr lang="es-ES" baseline="0" dirty="0"/>
              <a:t> </a:t>
            </a:r>
            <a:r>
              <a:rPr lang="es-ES" baseline="0" dirty="0" err="1"/>
              <a:t>purchase</a:t>
            </a:r>
            <a:r>
              <a:rPr lang="es-ES" baseline="0" dirty="0"/>
              <a:t> of </a:t>
            </a:r>
            <a:r>
              <a:rPr lang="es-ES" baseline="0" dirty="0" err="1"/>
              <a:t>exercises</a:t>
            </a:r>
            <a:r>
              <a:rPr lang="es-ES" baseline="0" dirty="0"/>
              <a:t> of 10 per </a:t>
            </a:r>
            <a:r>
              <a:rPr lang="es-ES" baseline="0" dirty="0" err="1"/>
              <a:t>month</a:t>
            </a:r>
            <a:r>
              <a:rPr lang="es-ES" baseline="0" dirty="0"/>
              <a:t>.</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So, as a </a:t>
            </a:r>
            <a:r>
              <a:rPr lang="es-ES" baseline="0" dirty="0" err="1"/>
              <a:t>conclusion</a:t>
            </a:r>
            <a:r>
              <a:rPr lang="es-ES" baseline="0" dirty="0"/>
              <a:t>, </a:t>
            </a:r>
            <a:r>
              <a:rPr lang="es-ES" baseline="0" dirty="0" err="1"/>
              <a:t>we</a:t>
            </a:r>
            <a:r>
              <a:rPr lang="es-ES" baseline="0" dirty="0"/>
              <a:t> can </a:t>
            </a:r>
            <a:r>
              <a:rPr lang="es-ES" baseline="0" dirty="0" err="1"/>
              <a:t>say</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finished</a:t>
            </a:r>
            <a:r>
              <a:rPr lang="es-ES" baseline="0" dirty="0"/>
              <a:t> </a:t>
            </a:r>
            <a:r>
              <a:rPr lang="es-ES" baseline="0" dirty="0" err="1"/>
              <a:t>the</a:t>
            </a:r>
            <a:r>
              <a:rPr lang="es-ES" baseline="0" dirty="0"/>
              <a:t> </a:t>
            </a:r>
            <a:r>
              <a:rPr lang="es-ES" baseline="0" dirty="0" smtClean="0"/>
              <a:t>MVP of </a:t>
            </a:r>
            <a:r>
              <a:rPr lang="es-ES" baseline="0" dirty="0" err="1"/>
              <a:t>our</a:t>
            </a:r>
            <a:r>
              <a:rPr lang="es-ES" baseline="0" dirty="0"/>
              <a:t> </a:t>
            </a:r>
            <a:r>
              <a:rPr lang="es-ES" baseline="0" dirty="0" err="1"/>
              <a:t>project</a:t>
            </a:r>
            <a:r>
              <a:rPr lang="es-ES" baseline="0" dirty="0"/>
              <a:t>, and </a:t>
            </a:r>
            <a:r>
              <a:rPr lang="es-ES" baseline="0" dirty="0" err="1"/>
              <a:t>now</a:t>
            </a:r>
            <a:r>
              <a:rPr lang="es-ES" baseline="0" dirty="0"/>
              <a:t> a new </a:t>
            </a:r>
            <a:r>
              <a:rPr lang="es-ES" baseline="0" dirty="0" err="1"/>
              <a:t>phase</a:t>
            </a:r>
            <a:r>
              <a:rPr lang="es-ES" baseline="0" dirty="0"/>
              <a:t> </a:t>
            </a:r>
            <a:r>
              <a:rPr lang="es-ES" baseline="0" dirty="0" err="1"/>
              <a:t>begins</a:t>
            </a:r>
            <a:r>
              <a:rPr lang="es-ES" baseline="0" dirty="0"/>
              <a:t>, more </a:t>
            </a:r>
            <a:r>
              <a:rPr lang="es-ES" baseline="0" dirty="0" err="1"/>
              <a:t>focused</a:t>
            </a:r>
            <a:r>
              <a:rPr lang="es-ES" baseline="0" dirty="0"/>
              <a:t> in marketing and </a:t>
            </a:r>
            <a:r>
              <a:rPr lang="es-ES" baseline="0" dirty="0" err="1"/>
              <a:t>getting</a:t>
            </a:r>
            <a:r>
              <a:rPr lang="es-ES" baseline="0" dirty="0"/>
              <a:t> more </a:t>
            </a:r>
            <a:r>
              <a:rPr lang="es-ES" baseline="0" dirty="0" err="1"/>
              <a:t>users</a:t>
            </a:r>
            <a:r>
              <a:rPr lang="es-ES" baseline="0" dirty="0"/>
              <a:t> </a:t>
            </a:r>
            <a:r>
              <a:rPr lang="es-ES" baseline="0" dirty="0" err="1"/>
              <a:t>for</a:t>
            </a:r>
            <a:r>
              <a:rPr lang="es-ES" baseline="0" dirty="0"/>
              <a:t> </a:t>
            </a:r>
            <a:r>
              <a:rPr lang="es-ES" baseline="0" dirty="0" err="1"/>
              <a:t>our</a:t>
            </a:r>
            <a:r>
              <a:rPr lang="es-ES" baseline="0" dirty="0"/>
              <a:t> </a:t>
            </a:r>
            <a:r>
              <a:rPr lang="es-ES" baseline="0" dirty="0" err="1" smtClean="0"/>
              <a:t>platform</a:t>
            </a:r>
            <a:r>
              <a:rPr lang="es-ES" baseline="0" dirty="0" smtClean="0"/>
              <a:t>.</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This</a:t>
            </a:r>
            <a:r>
              <a:rPr lang="es-ES" baseline="0" dirty="0"/>
              <a:t> </a:t>
            </a:r>
            <a:r>
              <a:rPr lang="es-ES" baseline="0" dirty="0" err="1"/>
              <a:t>situation</a:t>
            </a:r>
            <a:r>
              <a:rPr lang="es-ES" baseline="0" dirty="0"/>
              <a:t> </a:t>
            </a:r>
            <a:r>
              <a:rPr lang="es-ES" baseline="0" dirty="0" err="1"/>
              <a:t>is</a:t>
            </a:r>
            <a:r>
              <a:rPr lang="es-ES" baseline="0" dirty="0"/>
              <a:t> </a:t>
            </a:r>
            <a:r>
              <a:rPr lang="es-ES" baseline="0" dirty="0" err="1"/>
              <a:t>all</a:t>
            </a:r>
            <a:r>
              <a:rPr lang="es-ES" baseline="0" dirty="0"/>
              <a:t> </a:t>
            </a:r>
            <a:r>
              <a:rPr lang="es-ES" baseline="0" dirty="0" err="1"/>
              <a:t>thanks</a:t>
            </a:r>
            <a:r>
              <a:rPr lang="es-ES" baseline="0" dirty="0"/>
              <a:t> to </a:t>
            </a:r>
            <a:r>
              <a:rPr lang="es-ES" baseline="0" dirty="0" err="1"/>
              <a:t>our</a:t>
            </a:r>
            <a:r>
              <a:rPr lang="es-ES" baseline="0" dirty="0"/>
              <a:t> </a:t>
            </a:r>
            <a:r>
              <a:rPr lang="es-ES" baseline="0" dirty="0" err="1"/>
              <a:t>team’s</a:t>
            </a:r>
            <a:r>
              <a:rPr lang="es-ES" baseline="0" dirty="0"/>
              <a:t> </a:t>
            </a:r>
            <a:r>
              <a:rPr lang="es-ES" baseline="0" dirty="0" err="1"/>
              <a:t>effort</a:t>
            </a:r>
            <a:r>
              <a:rPr lang="es-ES" baseline="0" dirty="0"/>
              <a:t> in </a:t>
            </a:r>
            <a:r>
              <a:rPr lang="es-ES" baseline="0" dirty="0" err="1"/>
              <a:t>the</a:t>
            </a:r>
            <a:r>
              <a:rPr lang="es-ES" baseline="0" dirty="0"/>
              <a:t> </a:t>
            </a:r>
            <a:r>
              <a:rPr lang="es-ES" baseline="0" dirty="0" err="1"/>
              <a:t>development</a:t>
            </a:r>
            <a:r>
              <a:rPr lang="es-ES" baseline="0" dirty="0"/>
              <a:t> </a:t>
            </a:r>
            <a:r>
              <a:rPr lang="es-ES" baseline="0" dirty="0" err="1"/>
              <a:t>phase</a:t>
            </a:r>
            <a:r>
              <a:rPr lang="es-ES" baseline="0" dirty="0"/>
              <a:t>, and </a:t>
            </a:r>
            <a:r>
              <a:rPr lang="es-ES" baseline="0" dirty="0" err="1"/>
              <a:t>that</a:t>
            </a:r>
            <a:r>
              <a:rPr lang="es-ES" baseline="0" dirty="0"/>
              <a:t> </a:t>
            </a:r>
            <a:r>
              <a:rPr lang="es-ES" baseline="0" dirty="0" err="1"/>
              <a:t>makes</a:t>
            </a:r>
            <a:r>
              <a:rPr lang="es-ES" baseline="0" dirty="0"/>
              <a:t> </a:t>
            </a:r>
            <a:r>
              <a:rPr lang="es-ES" baseline="0" dirty="0" err="1"/>
              <a:t>us</a:t>
            </a:r>
            <a:r>
              <a:rPr lang="es-ES" baseline="0" dirty="0"/>
              <a:t> </a:t>
            </a:r>
            <a:r>
              <a:rPr lang="es-ES" baseline="0" dirty="0" err="1"/>
              <a:t>very</a:t>
            </a:r>
            <a:r>
              <a:rPr lang="es-ES" baseline="0" dirty="0"/>
              <a:t> positive in </a:t>
            </a:r>
            <a:r>
              <a:rPr lang="es-ES" baseline="0" dirty="0" err="1"/>
              <a:t>our</a:t>
            </a:r>
            <a:r>
              <a:rPr lang="es-ES" baseline="0" dirty="0"/>
              <a:t> </a:t>
            </a:r>
            <a:r>
              <a:rPr lang="es-ES" baseline="0" dirty="0" err="1"/>
              <a:t>project</a:t>
            </a:r>
            <a:r>
              <a:rPr lang="es-ES" baseline="0" dirty="0"/>
              <a:t>, </a:t>
            </a:r>
            <a:r>
              <a:rPr lang="es-ES" baseline="0" dirty="0" err="1"/>
              <a:t>becasue</a:t>
            </a:r>
            <a:r>
              <a:rPr lang="es-ES" baseline="0" dirty="0"/>
              <a:t> </a:t>
            </a:r>
            <a:r>
              <a:rPr lang="es-ES" baseline="0" dirty="0" err="1"/>
              <a:t>if</a:t>
            </a:r>
            <a:r>
              <a:rPr lang="es-ES" baseline="0" dirty="0"/>
              <a:t> </a:t>
            </a:r>
            <a:r>
              <a:rPr lang="es-ES" baseline="0" dirty="0" err="1"/>
              <a:t>we</a:t>
            </a:r>
            <a:r>
              <a:rPr lang="es-ES" baseline="0" dirty="0"/>
              <a:t> </a:t>
            </a:r>
            <a:r>
              <a:rPr lang="es-ES" baseline="0" dirty="0" err="1"/>
              <a:t>did</a:t>
            </a:r>
            <a:r>
              <a:rPr lang="es-ES" baseline="0" dirty="0"/>
              <a:t> </a:t>
            </a:r>
            <a:r>
              <a:rPr lang="es-ES" baseline="0" dirty="0" err="1"/>
              <a:t>this</a:t>
            </a:r>
            <a:r>
              <a:rPr lang="es-ES" baseline="0" dirty="0"/>
              <a:t> </a:t>
            </a:r>
            <a:r>
              <a:rPr lang="es-ES" baseline="0" dirty="0" err="1"/>
              <a:t>good</a:t>
            </a:r>
            <a:r>
              <a:rPr lang="es-ES" baseline="0" dirty="0"/>
              <a:t> </a:t>
            </a:r>
            <a:r>
              <a:rPr lang="es-ES" baseline="0" dirty="0" err="1"/>
              <a:t>during</a:t>
            </a:r>
            <a:r>
              <a:rPr lang="es-ES" baseline="0" dirty="0"/>
              <a:t> </a:t>
            </a:r>
            <a:r>
              <a:rPr lang="es-ES" baseline="0" dirty="0" err="1"/>
              <a:t>development</a:t>
            </a:r>
            <a:r>
              <a:rPr lang="es-ES" baseline="0" dirty="0"/>
              <a:t>, </a:t>
            </a:r>
            <a:r>
              <a:rPr lang="es-ES" baseline="0" dirty="0" err="1"/>
              <a:t>we</a:t>
            </a:r>
            <a:r>
              <a:rPr lang="es-ES" baseline="0" dirty="0"/>
              <a:t> can </a:t>
            </a:r>
            <a:r>
              <a:rPr lang="es-ES" baseline="0" dirty="0" err="1"/>
              <a:t>expect</a:t>
            </a:r>
            <a:r>
              <a:rPr lang="es-ES" baseline="0" dirty="0"/>
              <a:t> a </a:t>
            </a:r>
            <a:r>
              <a:rPr lang="es-ES" baseline="0" dirty="0" err="1"/>
              <a:t>good</a:t>
            </a:r>
            <a:r>
              <a:rPr lang="es-ES" baseline="0" dirty="0"/>
              <a:t> performance </a:t>
            </a:r>
            <a:r>
              <a:rPr lang="es-ES" baseline="0" dirty="0" err="1"/>
              <a:t>during</a:t>
            </a:r>
            <a:r>
              <a:rPr lang="es-ES" baseline="0" dirty="0"/>
              <a:t> </a:t>
            </a:r>
            <a:r>
              <a:rPr lang="es-ES" baseline="0" dirty="0" err="1"/>
              <a:t>the</a:t>
            </a:r>
            <a:r>
              <a:rPr lang="es-ES" baseline="0" dirty="0"/>
              <a:t> </a:t>
            </a:r>
            <a:r>
              <a:rPr lang="es-ES" baseline="0" dirty="0" err="1"/>
              <a:t>next</a:t>
            </a:r>
            <a:r>
              <a:rPr lang="es-ES" baseline="0" dirty="0"/>
              <a:t> </a:t>
            </a:r>
            <a:r>
              <a:rPr lang="es-ES" baseline="0" dirty="0" err="1"/>
              <a:t>phases</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too</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The answer to this is </a:t>
            </a:r>
            <a:r>
              <a:rPr lang="en-US" baseline="0" dirty="0" err="1" smtClean="0"/>
              <a:t>ClimbCode</a:t>
            </a:r>
            <a:r>
              <a:rPr lang="en-US" baseline="0" dirty="0" smtClean="0"/>
              <a:t>, our web platform, which acts as a supporting tool for teaching subjects at schools with the help of software.</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talk</a:t>
            </a:r>
            <a:r>
              <a:rPr lang="es-ES" dirty="0"/>
              <a:t> </a:t>
            </a:r>
            <a:r>
              <a:rPr lang="es-ES" dirty="0" err="1"/>
              <a:t>about</a:t>
            </a:r>
            <a:r>
              <a:rPr lang="es-ES" dirty="0"/>
              <a:t> </a:t>
            </a:r>
            <a:r>
              <a:rPr lang="es-ES" dirty="0" err="1"/>
              <a:t>the</a:t>
            </a:r>
            <a:r>
              <a:rPr lang="es-ES" dirty="0"/>
              <a:t> </a:t>
            </a:r>
            <a:r>
              <a:rPr lang="es-ES" dirty="0" err="1"/>
              <a:t>technologies</a:t>
            </a:r>
            <a:r>
              <a:rPr lang="es-ES" dirty="0"/>
              <a:t> </a:t>
            </a:r>
            <a:r>
              <a:rPr lang="es-ES" dirty="0" err="1"/>
              <a:t>we’re</a:t>
            </a:r>
            <a:r>
              <a:rPr lang="es-ES" dirty="0"/>
              <a:t> </a:t>
            </a:r>
            <a:r>
              <a:rPr lang="es-ES" dirty="0" err="1"/>
              <a:t>using</a:t>
            </a:r>
            <a:r>
              <a:rPr lang="es-ES" dirty="0"/>
              <a:t> to </a:t>
            </a:r>
            <a:r>
              <a:rPr lang="es-ES" dirty="0" err="1"/>
              <a:t>develop</a:t>
            </a:r>
            <a:r>
              <a:rPr lang="es-ES" baseline="0" dirty="0"/>
              <a:t> </a:t>
            </a:r>
            <a:r>
              <a:rPr lang="es-ES" baseline="0" dirty="0" err="1"/>
              <a:t>ClimbCode</a:t>
            </a:r>
            <a:r>
              <a:rPr lang="es-ES" baseline="0" dirty="0"/>
              <a:t>, and </a:t>
            </a:r>
            <a:r>
              <a:rPr lang="es-ES" baseline="0" dirty="0" err="1"/>
              <a:t>the</a:t>
            </a:r>
            <a:r>
              <a:rPr lang="es-ES" baseline="0" dirty="0"/>
              <a:t> </a:t>
            </a:r>
            <a:r>
              <a:rPr lang="es-ES" baseline="0" dirty="0" err="1"/>
              <a:t>work</a:t>
            </a:r>
            <a:r>
              <a:rPr lang="es-ES" baseline="0" dirty="0"/>
              <a:t> </a:t>
            </a:r>
            <a:r>
              <a:rPr lang="es-ES" baseline="0" dirty="0" err="1"/>
              <a:t>methodology</a:t>
            </a:r>
            <a:r>
              <a:rPr lang="es-ES" baseline="0" dirty="0"/>
              <a:t> </a:t>
            </a:r>
            <a:r>
              <a:rPr lang="es-ES" baseline="0" dirty="0" err="1"/>
              <a:t>we’re</a:t>
            </a:r>
            <a:r>
              <a:rPr lang="es-ES" baseline="0" dirty="0"/>
              <a:t> </a:t>
            </a:r>
            <a:r>
              <a:rPr lang="es-ES" baseline="0" dirty="0" err="1"/>
              <a:t>following</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In </a:t>
            </a:r>
            <a:r>
              <a:rPr lang="es-ES" baseline="0" dirty="0" err="1"/>
              <a:t>order</a:t>
            </a:r>
            <a:r>
              <a:rPr lang="es-ES" baseline="0" dirty="0"/>
              <a:t> </a:t>
            </a:r>
            <a:r>
              <a:rPr lang="es-ES" baseline="0" dirty="0" err="1"/>
              <a:t>to</a:t>
            </a:r>
            <a:r>
              <a:rPr lang="es-ES" baseline="0" dirty="0"/>
              <a:t> </a:t>
            </a:r>
            <a:r>
              <a:rPr lang="es-ES" baseline="0" dirty="0" err="1" smtClean="0"/>
              <a:t>develop</a:t>
            </a:r>
            <a:r>
              <a:rPr lang="es-ES" baseline="0" dirty="0" smtClean="0"/>
              <a:t> </a:t>
            </a:r>
            <a:r>
              <a:rPr lang="es-ES" baseline="0" dirty="0" err="1"/>
              <a:t>our</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chosen</a:t>
            </a:r>
            <a:r>
              <a:rPr lang="es-ES" baseline="0" dirty="0"/>
              <a:t> SCRUM as </a:t>
            </a:r>
            <a:r>
              <a:rPr lang="es-ES" baseline="0" dirty="0" err="1"/>
              <a:t>our</a:t>
            </a:r>
            <a:r>
              <a:rPr lang="es-ES" baseline="0" dirty="0"/>
              <a:t> </a:t>
            </a:r>
            <a:r>
              <a:rPr lang="es-ES" baseline="0" dirty="0" err="1"/>
              <a:t>work</a:t>
            </a:r>
            <a:r>
              <a:rPr lang="es-ES" baseline="0" dirty="0"/>
              <a:t> </a:t>
            </a:r>
            <a:r>
              <a:rPr lang="es-ES" baseline="0" dirty="0" err="1"/>
              <a:t>methodology</a:t>
            </a:r>
            <a:r>
              <a:rPr lang="es-ES" baseline="0" dirty="0"/>
              <a:t> </a:t>
            </a:r>
            <a:r>
              <a:rPr lang="es-ES" baseline="0" dirty="0" err="1"/>
              <a:t>with</a:t>
            </a:r>
            <a:r>
              <a:rPr lang="es-ES" baseline="0" dirty="0"/>
              <a:t> </a:t>
            </a:r>
            <a:r>
              <a:rPr lang="es-ES" baseline="0" dirty="0" err="1"/>
              <a:t>variations</a:t>
            </a:r>
            <a:r>
              <a:rPr lang="es-ES" baseline="0" dirty="0"/>
              <a:t>, </a:t>
            </a:r>
            <a:r>
              <a:rPr lang="es-ES" baseline="0" dirty="0" err="1"/>
              <a:t>like</a:t>
            </a:r>
            <a:r>
              <a:rPr lang="es-ES" baseline="0" dirty="0"/>
              <a:t> </a:t>
            </a:r>
            <a:r>
              <a:rPr lang="es-ES" baseline="0" dirty="0" err="1"/>
              <a:t>having</a:t>
            </a:r>
            <a:r>
              <a:rPr lang="es-ES" baseline="0" dirty="0"/>
              <a:t> </a:t>
            </a:r>
            <a:r>
              <a:rPr lang="es-ES" baseline="0" dirty="0" err="1"/>
              <a:t>weekly</a:t>
            </a:r>
            <a:r>
              <a:rPr lang="es-ES" baseline="0" dirty="0"/>
              <a:t> </a:t>
            </a:r>
            <a:r>
              <a:rPr lang="es-ES" baseline="0" dirty="0" err="1"/>
              <a:t>metings</a:t>
            </a:r>
            <a:r>
              <a:rPr lang="es-ES" baseline="0" dirty="0"/>
              <a:t> </a:t>
            </a:r>
            <a:r>
              <a:rPr lang="es-ES" baseline="0" dirty="0" err="1"/>
              <a:t>instead</a:t>
            </a:r>
            <a:r>
              <a:rPr lang="es-ES" baseline="0" dirty="0"/>
              <a:t> of </a:t>
            </a:r>
            <a:r>
              <a:rPr lang="es-ES" baseline="0" dirty="0" err="1"/>
              <a:t>daily</a:t>
            </a:r>
            <a:r>
              <a:rPr lang="es-ES" baseline="0" dirty="0"/>
              <a:t> </a:t>
            </a:r>
            <a:r>
              <a:rPr lang="es-ES" baseline="0" dirty="0" err="1"/>
              <a:t>ones</a:t>
            </a:r>
            <a:r>
              <a:rPr lang="es-ES" baseline="0" dirty="0"/>
              <a:t>, </a:t>
            </a:r>
            <a:r>
              <a:rPr lang="es-ES" baseline="0" dirty="0" err="1"/>
              <a:t>but</a:t>
            </a:r>
            <a:r>
              <a:rPr lang="es-ES" baseline="0" dirty="0"/>
              <a:t> </a:t>
            </a:r>
            <a:r>
              <a:rPr lang="es-ES" baseline="0" dirty="0" err="1"/>
              <a:t>always</a:t>
            </a:r>
            <a:r>
              <a:rPr lang="es-ES" baseline="0" dirty="0"/>
              <a:t> </a:t>
            </a:r>
            <a:r>
              <a:rPr lang="es-ES" baseline="0" dirty="0" err="1"/>
              <a:t>having</a:t>
            </a:r>
            <a:r>
              <a:rPr lang="es-ES" baseline="0" dirty="0"/>
              <a:t> in </a:t>
            </a:r>
            <a:r>
              <a:rPr lang="es-ES" baseline="0" dirty="0" err="1"/>
              <a:t>mind</a:t>
            </a:r>
            <a:r>
              <a:rPr lang="es-ES" baseline="0" dirty="0"/>
              <a:t> </a:t>
            </a:r>
            <a:r>
              <a:rPr lang="es-ES" baseline="0" dirty="0" err="1"/>
              <a:t>typical</a:t>
            </a:r>
            <a:r>
              <a:rPr lang="es-ES" baseline="0" dirty="0"/>
              <a:t> </a:t>
            </a:r>
            <a:r>
              <a:rPr lang="es-ES" baseline="0" dirty="0" err="1"/>
              <a:t>concepts</a:t>
            </a:r>
            <a:r>
              <a:rPr lang="es-ES" baseline="0" dirty="0"/>
              <a:t> </a:t>
            </a:r>
            <a:r>
              <a:rPr lang="es-ES" baseline="0" dirty="0" err="1"/>
              <a:t>such</a:t>
            </a:r>
            <a:r>
              <a:rPr lang="es-ES" baseline="0" dirty="0"/>
              <a:t> as </a:t>
            </a:r>
            <a:r>
              <a:rPr lang="es-ES" baseline="0" dirty="0" err="1"/>
              <a:t>the</a:t>
            </a:r>
            <a:r>
              <a:rPr lang="es-ES" baseline="0" dirty="0"/>
              <a:t> </a:t>
            </a:r>
            <a:r>
              <a:rPr lang="es-ES" baseline="0" dirty="0" err="1"/>
              <a:t>product</a:t>
            </a:r>
            <a:r>
              <a:rPr lang="es-ES" baseline="0" dirty="0"/>
              <a:t> </a:t>
            </a:r>
            <a:r>
              <a:rPr lang="es-ES" baseline="0" dirty="0" err="1"/>
              <a:t>backlog</a:t>
            </a:r>
            <a:r>
              <a:rPr lang="es-ES" baseline="0" dirty="0"/>
              <a:t> and </a:t>
            </a:r>
            <a:r>
              <a:rPr lang="es-ES" baseline="0" dirty="0" err="1"/>
              <a:t>the</a:t>
            </a:r>
            <a:r>
              <a:rPr lang="es-ES" baseline="0" dirty="0"/>
              <a:t> sprint </a:t>
            </a:r>
            <a:r>
              <a:rPr lang="es-ES" baseline="0" dirty="0" err="1"/>
              <a:t>backlog</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5.gif"/><Relationship Id="rId5" Type="http://schemas.openxmlformats.org/officeDocument/2006/relationships/image" Target="../media/image29.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9.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42.png"/><Relationship Id="rId4" Type="http://schemas.openxmlformats.org/officeDocument/2006/relationships/image" Target="../media/image41.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9.pn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4.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Main</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2267610"/>
            <a:ext cx="4608512" cy="378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17" name="Imagen 16">
            <a:extLst>
              <a:ext uri="{FF2B5EF4-FFF2-40B4-BE49-F238E27FC236}">
                <a16:creationId xmlns:a16="http://schemas.microsoft.com/office/drawing/2014/main" xmlns="" id="{4F52AF87-3C72-47C8-B030-E52F1A5D1E7B}"/>
              </a:ext>
            </a:extLst>
          </p:cNvPr>
          <p:cNvPicPr>
            <a:picLocks noChangeAspect="1"/>
          </p:cNvPicPr>
          <p:nvPr/>
        </p:nvPicPr>
        <p:blipFill>
          <a:blip r:embed="rId5"/>
          <a:stretch>
            <a:fillRect/>
          </a:stretch>
        </p:blipFill>
        <p:spPr>
          <a:xfrm>
            <a:off x="1427184" y="2191122"/>
            <a:ext cx="1885950" cy="1885950"/>
          </a:xfrm>
          <a:prstGeom prst="rect">
            <a:avLst/>
          </a:prstGeom>
        </p:spPr>
      </p:pic>
      <p:pic>
        <p:nvPicPr>
          <p:cNvPr id="22" name="Imagen 21">
            <a:extLst>
              <a:ext uri="{FF2B5EF4-FFF2-40B4-BE49-F238E27FC236}">
                <a16:creationId xmlns:a16="http://schemas.microsoft.com/office/drawing/2014/main" xmlns="" id="{2F1934BB-8D4B-4E20-AC67-60E30865A0D4}"/>
              </a:ext>
            </a:extLst>
          </p:cNvPr>
          <p:cNvPicPr>
            <a:picLocks noChangeAspect="1"/>
          </p:cNvPicPr>
          <p:nvPr/>
        </p:nvPicPr>
        <p:blipFill>
          <a:blip r:embed="rId6"/>
          <a:stretch>
            <a:fillRect/>
          </a:stretch>
        </p:blipFill>
        <p:spPr>
          <a:xfrm>
            <a:off x="3962071" y="1777544"/>
            <a:ext cx="3990975" cy="2752725"/>
          </a:xfrm>
          <a:prstGeom prst="rect">
            <a:avLst/>
          </a:prstGeom>
        </p:spPr>
      </p:pic>
      <p:pic>
        <p:nvPicPr>
          <p:cNvPr id="24" name="Imagen 23">
            <a:extLst>
              <a:ext uri="{FF2B5EF4-FFF2-40B4-BE49-F238E27FC236}">
                <a16:creationId xmlns:a16="http://schemas.microsoft.com/office/drawing/2014/main" xmlns="" id="{2BDC9674-AB6E-430C-BF6E-A8C354FB6963}"/>
              </a:ext>
            </a:extLst>
          </p:cNvPr>
          <p:cNvPicPr>
            <a:picLocks noChangeAspect="1"/>
          </p:cNvPicPr>
          <p:nvPr/>
        </p:nvPicPr>
        <p:blipFill>
          <a:blip r:embed="rId7"/>
          <a:stretch>
            <a:fillRect/>
          </a:stretch>
        </p:blipFill>
        <p:spPr>
          <a:xfrm>
            <a:off x="1561390" y="3919534"/>
            <a:ext cx="1666875" cy="2514600"/>
          </a:xfrm>
          <a:prstGeom prst="rect">
            <a:avLst/>
          </a:prstGeom>
        </p:spPr>
      </p:pic>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Imagen 11">
            <a:extLst>
              <a:ext uri="{FF2B5EF4-FFF2-40B4-BE49-F238E27FC236}">
                <a16:creationId xmlns:a16="http://schemas.microsoft.com/office/drawing/2014/main" xmlns="" id="{4F51E626-A9AE-437D-8C85-8133D63FBDEA}"/>
              </a:ext>
            </a:extLst>
          </p:cNvPr>
          <p:cNvPicPr>
            <a:picLocks noChangeAspect="1"/>
          </p:cNvPicPr>
          <p:nvPr/>
        </p:nvPicPr>
        <p:blipFill>
          <a:blip r:embed="rId4"/>
          <a:stretch>
            <a:fillRect/>
          </a:stretch>
        </p:blipFill>
        <p:spPr>
          <a:xfrm>
            <a:off x="1271587" y="1803648"/>
            <a:ext cx="6600825" cy="4114800"/>
          </a:xfrm>
          <a:prstGeom prst="rect">
            <a:avLst/>
          </a:prstGeom>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996411751"/>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088232">
                  <a:extLst>
                    <a:ext uri="{9D8B030D-6E8A-4147-A177-3AD203B41FA5}">
                      <a16:colId xmlns:a16="http://schemas.microsoft.com/office/drawing/2014/main" xmlns="" val="20001"/>
                    </a:ext>
                  </a:extLst>
                </a:gridCol>
                <a:gridCol w="2232248">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TOTAL</a:t>
                      </a:r>
                      <a:r>
                        <a:rPr lang="es-ES" sz="3400" b="0" baseline="0" dirty="0">
                          <a:solidFill>
                            <a:srgbClr val="3D4965"/>
                          </a:solidFill>
                          <a:latin typeface="Dosis"/>
                          <a:ea typeface="Dosis"/>
                          <a:cs typeface="Dosis"/>
                          <a:sym typeface="Dosis"/>
                        </a:rPr>
                        <a:t> PROBLEMS</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baseline="0" dirty="0" smtClean="0">
                          <a:solidFill>
                            <a:srgbClr val="3D4965"/>
                          </a:solidFill>
                          <a:latin typeface="Dosis"/>
                          <a:ea typeface="Dosis"/>
                          <a:cs typeface="Dosis"/>
                          <a:sym typeface="Dosis"/>
                        </a:rPr>
                        <a:t>3</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ERROR</a:t>
                      </a:r>
                    </a:p>
                    <a:p>
                      <a:pPr marL="0" lvl="0" indent="0" algn="ctr">
                        <a:spcBef>
                          <a:spcPts val="0"/>
                        </a:spcBef>
                        <a:spcAft>
                          <a:spcPts val="0"/>
                        </a:spcAft>
                        <a:buNone/>
                      </a:pPr>
                      <a:r>
                        <a:rPr lang="es-ES" sz="3400" b="0" baseline="0" dirty="0">
                          <a:solidFill>
                            <a:srgbClr val="3D4965"/>
                          </a:solidFill>
                          <a:latin typeface="Dosis"/>
                          <a:ea typeface="Dosis"/>
                          <a:cs typeface="Dosis"/>
                          <a:sym typeface="Dosis"/>
                        </a:rPr>
                        <a:t>(&lt; 10%)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 </a:t>
                      </a:r>
                      <a:r>
                        <a:rPr lang="es-ES" sz="3400" b="0" dirty="0" smtClean="0">
                          <a:solidFill>
                            <a:srgbClr val="3D4965"/>
                          </a:solidFill>
                          <a:latin typeface="Dosis"/>
                          <a:ea typeface="Dosis"/>
                          <a:cs typeface="Dosis"/>
                          <a:sym typeface="Dosis"/>
                        </a:rPr>
                        <a:t>15% </a:t>
                      </a:r>
                      <a:endParaRPr lang="es-ES" sz="3400" b="0" dirty="0">
                        <a:solidFill>
                          <a:srgbClr val="3D4965"/>
                        </a:solidFill>
                        <a:latin typeface="Dosis"/>
                        <a:ea typeface="Dosis"/>
                        <a:cs typeface="Dosis"/>
                        <a:sym typeface="Dosis"/>
                      </a:endParaRP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baseline="0" dirty="0" smtClean="0">
                          <a:solidFill>
                            <a:srgbClr val="3D4965"/>
                          </a:solidFill>
                          <a:latin typeface="Dosis"/>
                          <a:ea typeface="Dosis"/>
                          <a:cs typeface="Dosis"/>
                          <a:sym typeface="Dosis"/>
                        </a:rPr>
                        <a:t>13%</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7" name="Picture 10" descr="Resultado de imagen de Checklis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pic>
        <p:nvPicPr>
          <p:cNvPr id="10" name="Imagen 9">
            <a:extLst>
              <a:ext uri="{FF2B5EF4-FFF2-40B4-BE49-F238E27FC236}">
                <a16:creationId xmlns:a16="http://schemas.microsoft.com/office/drawing/2014/main" xmlns="" id="{E099F2DB-04FD-4201-B161-462264DA4DAC}"/>
              </a:ext>
            </a:extLst>
          </p:cNvPr>
          <p:cNvPicPr>
            <a:picLocks noChangeAspect="1"/>
          </p:cNvPicPr>
          <p:nvPr/>
        </p:nvPicPr>
        <p:blipFill>
          <a:blip r:embed="rId6"/>
          <a:stretch>
            <a:fillRect/>
          </a:stretch>
        </p:blipFill>
        <p:spPr>
          <a:xfrm>
            <a:off x="509264" y="2997152"/>
            <a:ext cx="1657581" cy="1657581"/>
          </a:xfrm>
          <a:prstGeom prst="rect">
            <a:avLst/>
          </a:prstGeom>
        </p:spPr>
      </p:pic>
    </p:spTree>
    <p:extLst>
      <p:ext uri="{BB962C8B-B14F-4D97-AF65-F5344CB8AC3E}">
        <p14:creationId xmlns:p14="http://schemas.microsoft.com/office/powerpoint/2010/main" val="784881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617893156"/>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a16="http://schemas.microsoft.com/office/drawing/2014/main" xmlns="" val="20000"/>
                    </a:ext>
                  </a:extLst>
                </a:gridCol>
                <a:gridCol w="2232248">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TASKS</a:t>
                      </a:r>
                    </a:p>
                    <a:p>
                      <a:pPr marL="0" lvl="0" indent="0" algn="ctr">
                        <a:spcBef>
                          <a:spcPts val="0"/>
                        </a:spcBef>
                        <a:spcAft>
                          <a:spcPts val="0"/>
                        </a:spcAft>
                        <a:buNone/>
                      </a:pPr>
                      <a:r>
                        <a:rPr lang="es-ES" sz="4400" b="0" baseline="0" dirty="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a:t>
                      </a:r>
                      <a:r>
                        <a:rPr lang="es-ES" sz="4400" b="0" dirty="0" smtClean="0">
                          <a:solidFill>
                            <a:srgbClr val="3D4965"/>
                          </a:solidFill>
                          <a:latin typeface="Dosis"/>
                          <a:ea typeface="Dosis"/>
                          <a:cs typeface="Dosis"/>
                          <a:sym typeface="Dosis"/>
                        </a:rPr>
                        <a:t>17% </a:t>
                      </a:r>
                      <a:endParaRPr lang="es-ES" sz="4400" b="0" dirty="0">
                        <a:solidFill>
                          <a:srgbClr val="3D4965"/>
                        </a:solidFill>
                        <a:latin typeface="Dosis"/>
                        <a:ea typeface="Dosis"/>
                        <a:cs typeface="Dosis"/>
                        <a:sym typeface="Dosis"/>
                      </a:endParaRP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a:t>
                      </a:r>
                      <a:r>
                        <a:rPr lang="es-ES" sz="4400" b="0" dirty="0" smtClean="0">
                          <a:solidFill>
                            <a:srgbClr val="3D4965"/>
                          </a:solidFill>
                          <a:latin typeface="Dosis"/>
                          <a:ea typeface="Dosis"/>
                          <a:cs typeface="Dosis"/>
                          <a:sym typeface="Dosis"/>
                        </a:rPr>
                        <a:t>13%</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Problems</a:t>
            </a:r>
            <a:r>
              <a:rPr lang="es-ES" sz="4800" dirty="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17</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pic>
        <p:nvPicPr>
          <p:cNvPr id="12" name="Imagen 11">
            <a:extLst>
              <a:ext uri="{FF2B5EF4-FFF2-40B4-BE49-F238E27FC236}">
                <a16:creationId xmlns:a16="http://schemas.microsoft.com/office/drawing/2014/main" xmlns="" id="{8B3E5568-9781-463E-AF3F-6B3A9E718CDA}"/>
              </a:ext>
            </a:extLst>
          </p:cNvPr>
          <p:cNvPicPr>
            <a:picLocks noChangeAspect="1"/>
          </p:cNvPicPr>
          <p:nvPr/>
        </p:nvPicPr>
        <p:blipFill>
          <a:blip r:embed="rId4"/>
          <a:stretch>
            <a:fillRect/>
          </a:stretch>
        </p:blipFill>
        <p:spPr>
          <a:xfrm>
            <a:off x="1276350" y="1733550"/>
            <a:ext cx="6591300" cy="3390900"/>
          </a:xfrm>
          <a:prstGeom prst="rect">
            <a:avLst/>
          </a:prstGeom>
        </p:spPr>
      </p:pic>
    </p:spTree>
    <p:extLst>
      <p:ext uri="{BB962C8B-B14F-4D97-AF65-F5344CB8AC3E}">
        <p14:creationId xmlns:p14="http://schemas.microsoft.com/office/powerpoint/2010/main" val="3946637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76892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a:t>Building</a:t>
            </a:r>
            <a:endParaRPr lang="es-ES" sz="6000" dirty="0"/>
          </a:p>
        </p:txBody>
      </p:sp>
      <p:sp>
        <p:nvSpPr>
          <p:cNvPr id="13" name="Shape 625"/>
          <p:cNvSpPr txBox="1">
            <a:spLocks/>
          </p:cNvSpPr>
          <p:nvPr/>
        </p:nvSpPr>
        <p:spPr>
          <a:xfrm>
            <a:off x="3779911" y="4588711"/>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177677" y="4995818"/>
            <a:ext cx="6336704"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Tasks</a:t>
            </a:r>
            <a:r>
              <a:rPr lang="es-ES" sz="6000" dirty="0" smtClean="0"/>
              <a:t>’ </a:t>
            </a:r>
            <a:r>
              <a:rPr lang="es-ES" sz="6000" dirty="0" err="1" smtClean="0"/>
              <a:t>Distribution</a:t>
            </a:r>
            <a:endParaRPr lang="es-ES" sz="6000" dirty="0"/>
          </a:p>
        </p:txBody>
      </p:sp>
    </p:spTree>
    <p:extLst>
      <p:ext uri="{BB962C8B-B14F-4D97-AF65-F5344CB8AC3E}">
        <p14:creationId xmlns:p14="http://schemas.microsoft.com/office/powerpoint/2010/main" val="2275093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169967" y="505573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8" name="Imagen 7">
            <a:extLst>
              <a:ext uri="{FF2B5EF4-FFF2-40B4-BE49-F238E27FC236}">
                <a16:creationId xmlns:a16="http://schemas.microsoft.com/office/drawing/2014/main" xmlns="" id="{5C35ED14-3FFD-4CEB-8B91-475B6E272853}"/>
              </a:ext>
            </a:extLst>
          </p:cNvPr>
          <p:cNvPicPr>
            <a:picLocks noChangeAspect="1"/>
          </p:cNvPicPr>
          <p:nvPr/>
        </p:nvPicPr>
        <p:blipFill>
          <a:blip r:embed="rId4"/>
          <a:stretch>
            <a:fillRect/>
          </a:stretch>
        </p:blipFill>
        <p:spPr>
          <a:xfrm>
            <a:off x="5498747" y="1500034"/>
            <a:ext cx="2209800" cy="2209800"/>
          </a:xfrm>
          <a:prstGeom prst="rect">
            <a:avLst/>
          </a:prstGeom>
        </p:spPr>
      </p:pic>
      <p:pic>
        <p:nvPicPr>
          <p:cNvPr id="15"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090" y="3327544"/>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5">
            <a:extLst>
              <a:ext uri="{FF2B5EF4-FFF2-40B4-BE49-F238E27FC236}">
                <a16:creationId xmlns:a16="http://schemas.microsoft.com/office/drawing/2014/main" xmlns="" id="{8F7025B3-EF36-4E32-A619-EF31E9D06125}"/>
              </a:ext>
            </a:extLst>
          </p:cNvPr>
          <p:cNvPicPr>
            <a:picLocks noChangeAspect="1"/>
          </p:cNvPicPr>
          <p:nvPr/>
        </p:nvPicPr>
        <p:blipFill>
          <a:blip r:embed="rId6"/>
          <a:stretch>
            <a:fillRect/>
          </a:stretch>
        </p:blipFill>
        <p:spPr>
          <a:xfrm>
            <a:off x="2007673" y="1325454"/>
            <a:ext cx="2079566" cy="2088231"/>
          </a:xfrm>
          <a:prstGeom prst="rect">
            <a:avLst/>
          </a:prstGeom>
        </p:spPr>
      </p:pic>
      <p:pic>
        <p:nvPicPr>
          <p:cNvPr id="14" name="Picture 8" descr="django_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4460" y="3860932"/>
            <a:ext cx="3445991" cy="17896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44463" y="2957207"/>
            <a:ext cx="351947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Transactions</a:t>
            </a:r>
          </a:p>
        </p:txBody>
      </p:sp>
      <p:sp>
        <p:nvSpPr>
          <p:cNvPr id="18" name="Shape 625"/>
          <p:cNvSpPr txBox="1">
            <a:spLocks/>
          </p:cNvSpPr>
          <p:nvPr/>
        </p:nvSpPr>
        <p:spPr>
          <a:xfrm>
            <a:off x="1449834" y="5911671"/>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Ordinary Use Cases</a:t>
            </a:r>
          </a:p>
        </p:txBody>
      </p:sp>
    </p:spTree>
    <p:extLst>
      <p:ext uri="{BB962C8B-B14F-4D97-AF65-F5344CB8AC3E}">
        <p14:creationId xmlns:p14="http://schemas.microsoft.com/office/powerpoint/2010/main" val="3104816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a:t>Technologies &amp; </a:t>
            </a:r>
            <a:r>
              <a:rPr lang="es-ES" sz="3600" dirty="0" err="1"/>
              <a:t>Work</a:t>
            </a:r>
            <a:endParaRPr lang="es-ES" sz="3600" dirty="0"/>
          </a:p>
          <a:p>
            <a:pPr>
              <a:spcBef>
                <a:spcPts val="0"/>
              </a:spcBef>
            </a:pPr>
            <a:r>
              <a:rPr lang="es-ES" sz="3600" dirty="0" err="1"/>
              <a:t>Things</a:t>
            </a:r>
            <a:r>
              <a:rPr lang="es-ES" sz="3600" dirty="0"/>
              <a:t> Done</a:t>
            </a:r>
          </a:p>
          <a:p>
            <a:pPr>
              <a:spcBef>
                <a:spcPts val="0"/>
              </a:spcBef>
            </a:pPr>
            <a:r>
              <a:rPr lang="es-ES" sz="3600" dirty="0" err="1"/>
              <a:t>Pilot</a:t>
            </a:r>
            <a:r>
              <a:rPr lang="es-ES" sz="3600" dirty="0"/>
              <a:t> </a:t>
            </a:r>
            <a:r>
              <a:rPr lang="es-ES" sz="3600" dirty="0" err="1"/>
              <a:t>Plan’s</a:t>
            </a:r>
            <a:r>
              <a:rPr lang="es-ES" sz="3600" dirty="0"/>
              <a:t> </a:t>
            </a:r>
            <a:r>
              <a:rPr lang="es-ES" sz="3600" dirty="0" err="1"/>
              <a:t>Results</a:t>
            </a:r>
            <a:endParaRPr lang="es-ES" sz="3600" dirty="0"/>
          </a:p>
          <a:p>
            <a:pPr>
              <a:spcBef>
                <a:spcPts val="0"/>
              </a:spcBef>
            </a:pPr>
            <a:r>
              <a:rPr lang="es-ES" sz="3600" dirty="0"/>
              <a:t>Status</a:t>
            </a:r>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8" name="Imagen 7">
            <a:extLst>
              <a:ext uri="{FF2B5EF4-FFF2-40B4-BE49-F238E27FC236}">
                <a16:creationId xmlns:a16="http://schemas.microsoft.com/office/drawing/2014/main" xmlns="" id="{C71A6393-1707-4DD4-A80A-E26EF833B5F6}"/>
              </a:ext>
            </a:extLst>
          </p:cNvPr>
          <p:cNvPicPr>
            <a:picLocks noChangeAspect="1"/>
          </p:cNvPicPr>
          <p:nvPr/>
        </p:nvPicPr>
        <p:blipFill>
          <a:blip r:embed="rId3"/>
          <a:stretch>
            <a:fillRect/>
          </a:stretch>
        </p:blipFill>
        <p:spPr>
          <a:xfrm>
            <a:off x="1876964" y="1441413"/>
            <a:ext cx="1498915" cy="2118365"/>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5171" y="1384471"/>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1205164" y="3350351"/>
            <a:ext cx="2842513"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Security</a:t>
            </a:r>
          </a:p>
        </p:txBody>
      </p:sp>
      <p:sp>
        <p:nvSpPr>
          <p:cNvPr id="18" name="Shape 625"/>
          <p:cNvSpPr txBox="1">
            <a:spLocks/>
          </p:cNvSpPr>
          <p:nvPr/>
        </p:nvSpPr>
        <p:spPr>
          <a:xfrm>
            <a:off x="4915191" y="3346573"/>
            <a:ext cx="1872208"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Style</a:t>
            </a:r>
          </a:p>
        </p:txBody>
      </p:sp>
      <p:pic>
        <p:nvPicPr>
          <p:cNvPr id="20" name="Picture 2" descr="Resultado de imagen de meeting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3914600"/>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2" name="Shape 625"/>
          <p:cNvSpPr txBox="1">
            <a:spLocks/>
          </p:cNvSpPr>
          <p:nvPr/>
        </p:nvSpPr>
        <p:spPr>
          <a:xfrm>
            <a:off x="3023828" y="5770303"/>
            <a:ext cx="2664296"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Feedback</a:t>
            </a:r>
          </a:p>
        </p:txBody>
      </p:sp>
    </p:spTree>
    <p:extLst>
      <p:ext uri="{BB962C8B-B14F-4D97-AF65-F5344CB8AC3E}">
        <p14:creationId xmlns:p14="http://schemas.microsoft.com/office/powerpoint/2010/main" val="2754141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smtClean="0"/>
              <a:t>11h </a:t>
            </a:r>
            <a:r>
              <a:rPr lang="es-ES" sz="5200" dirty="0"/>
              <a:t>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283284719"/>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1h 29min</a:t>
                      </a:r>
                      <a:endParaRPr lang="es-ES"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2h</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1h 14min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25152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939" y="3573016"/>
            <a:ext cx="873995" cy="857972"/>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357" y="5733256"/>
            <a:ext cx="930073" cy="930073"/>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pic>
        <p:nvPicPr>
          <p:cNvPr id="18" name="Picture 2" descr="C:\Users\ALVARO\Desktop\Alejandro Romá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Resultado de imagen de login icon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894" y="4561576"/>
            <a:ext cx="2592288" cy="100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462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66785675"/>
              </p:ext>
            </p:extLst>
          </p:nvPr>
        </p:nvGraphicFramePr>
        <p:xfrm>
          <a:off x="188876" y="3505227"/>
          <a:ext cx="8856983" cy="33202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020070">
                <a:tc>
                  <a:txBody>
                    <a:bodyPr/>
                    <a:lstStyle/>
                    <a:p>
                      <a:pPr marL="0" lvl="0" indent="0" algn="just">
                        <a:spcBef>
                          <a:spcPts val="0"/>
                        </a:spcBef>
                        <a:spcAft>
                          <a:spcPts val="0"/>
                        </a:spcAft>
                        <a:buNone/>
                      </a:pPr>
                      <a:endParaRPr sz="32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smtClean="0">
                          <a:solidFill>
                            <a:srgbClr val="3D4965"/>
                          </a:solidFill>
                          <a:latin typeface="Dosis"/>
                          <a:ea typeface="Dosis"/>
                          <a:cs typeface="Dosis"/>
                          <a:sym typeface="Dosis"/>
                        </a:rPr>
                        <a:t>22h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smtClean="0">
                          <a:solidFill>
                            <a:srgbClr val="3D4965"/>
                          </a:solidFill>
                          <a:latin typeface="Dosis"/>
                          <a:ea typeface="Dosis"/>
                          <a:cs typeface="Dosis"/>
                          <a:sym typeface="Dosis"/>
                        </a:rPr>
                        <a:t>17h 49min</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020070">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TASKS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a:t>
                      </a:r>
                      <a:endParaRPr sz="4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000" b="0" dirty="0">
                          <a:solidFill>
                            <a:srgbClr val="3D4965"/>
                          </a:solidFill>
                          <a:latin typeface="Dosis"/>
                          <a:ea typeface="Dosis"/>
                          <a:cs typeface="Dosis"/>
                          <a:sym typeface="Dosis"/>
                        </a:rPr>
                        <a:t>2h 15</a:t>
                      </a:r>
                      <a:r>
                        <a:rPr lang="es-ES" sz="4000" b="0" baseline="0" dirty="0">
                          <a:solidFill>
                            <a:srgbClr val="3D4965"/>
                          </a:solidFill>
                          <a:latin typeface="Dosis"/>
                          <a:ea typeface="Dosis"/>
                          <a:cs typeface="Dosis"/>
                          <a:sym typeface="Dosis"/>
                        </a:rPr>
                        <a:t>min</a:t>
                      </a:r>
                      <a:endParaRPr sz="4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r h="1268008">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a:t>
                      </a:r>
                      <a:r>
                        <a:rPr lang="es-ES" sz="3600" b="0" dirty="0" smtClean="0">
                          <a:solidFill>
                            <a:srgbClr val="3D4965"/>
                          </a:solidFill>
                          <a:latin typeface="Dosis"/>
                          <a:ea typeface="Dosis"/>
                          <a:cs typeface="Dosis"/>
                          <a:sym typeface="Dosis"/>
                        </a:rPr>
                        <a:t>100%</a:t>
                      </a:r>
                      <a:endParaRPr lang="es-ES" sz="3600" b="0" dirty="0">
                        <a:solidFill>
                          <a:srgbClr val="3D4965"/>
                        </a:solidFill>
                        <a:latin typeface="Dosis"/>
                        <a:ea typeface="Dosis"/>
                        <a:cs typeface="Dosis"/>
                        <a:sym typeface="Dosis"/>
                      </a:endParaRP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a:t>
                      </a:r>
                      <a:r>
                        <a:rPr lang="es-ES" sz="3600" b="0" dirty="0" smtClean="0">
                          <a:solidFill>
                            <a:srgbClr val="3D4965"/>
                          </a:solidFill>
                          <a:latin typeface="Dosis"/>
                          <a:ea typeface="Dosis"/>
                          <a:cs typeface="Dosis"/>
                          <a:sym typeface="Dosis"/>
                        </a:rPr>
                        <a:t>103%</a:t>
                      </a:r>
                      <a:endParaRPr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3" name="Imagen 2">
            <a:extLst>
              <a:ext uri="{FF2B5EF4-FFF2-40B4-BE49-F238E27FC236}">
                <a16:creationId xmlns:a16="http://schemas.microsoft.com/office/drawing/2014/main" xmlns="" id="{55E3A6CF-321E-4BDD-8F0F-285EB358F024}"/>
              </a:ext>
            </a:extLst>
          </p:cNvPr>
          <p:cNvPicPr>
            <a:picLocks noChangeAspect="1"/>
          </p:cNvPicPr>
          <p:nvPr/>
        </p:nvPicPr>
        <p:blipFill>
          <a:blip r:embed="rId5"/>
          <a:stretch>
            <a:fillRect/>
          </a:stretch>
        </p:blipFill>
        <p:spPr>
          <a:xfrm>
            <a:off x="605626" y="3717194"/>
            <a:ext cx="2457450" cy="666750"/>
          </a:xfrm>
          <a:prstGeom prst="rect">
            <a:avLst/>
          </a:prstGeom>
        </p:spPr>
      </p:pic>
    </p:spTree>
    <p:extLst>
      <p:ext uri="{BB962C8B-B14F-4D97-AF65-F5344CB8AC3E}">
        <p14:creationId xmlns:p14="http://schemas.microsoft.com/office/powerpoint/2010/main" val="3842827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465003551"/>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7</a:t>
                      </a:r>
                      <a:r>
                        <a:rPr lang="es-ES" sz="4400" b="0" dirty="0" smtClean="0">
                          <a:solidFill>
                            <a:srgbClr val="3D4965"/>
                          </a:solidFill>
                          <a:latin typeface="Dosis"/>
                          <a:ea typeface="Dosis"/>
                          <a:cs typeface="Dosis"/>
                          <a:sym typeface="Dosis"/>
                        </a:rPr>
                        <a:t>h</a:t>
                      </a:r>
                      <a:r>
                        <a:rPr lang="es-ES" sz="4400" b="0" baseline="0" dirty="0" smtClean="0">
                          <a:solidFill>
                            <a:srgbClr val="3D4965"/>
                          </a:solidFill>
                          <a:latin typeface="Dosis"/>
                          <a:ea typeface="Dosis"/>
                          <a:cs typeface="Dosis"/>
                          <a:sym typeface="Dosis"/>
                        </a:rPr>
                        <a:t> 57min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25 </a:t>
                      </a:r>
                      <a:r>
                        <a:rPr lang="es-ES" sz="4400" b="0" dirty="0">
                          <a:solidFill>
                            <a:srgbClr val="3D4965"/>
                          </a:solidFill>
                          <a:latin typeface="Dosis"/>
                          <a:ea typeface="Dosis"/>
                          <a:cs typeface="Dosis"/>
                          <a:sym typeface="Dosis"/>
                        </a:rPr>
                        <a:t>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5</a:t>
                      </a:r>
                      <a:r>
                        <a:rPr lang="es-ES" sz="4400" b="0" dirty="0" smtClean="0">
                          <a:solidFill>
                            <a:srgbClr val="3D4965"/>
                          </a:solidFill>
                          <a:latin typeface="Dosis"/>
                          <a:ea typeface="Dosis"/>
                          <a:cs typeface="Dosis"/>
                          <a:sym typeface="Dosis"/>
                        </a:rPr>
                        <a:t>h 55 </a:t>
                      </a:r>
                      <a:r>
                        <a:rPr lang="es-ES" sz="4400" b="0" dirty="0">
                          <a:solidFill>
                            <a:srgbClr val="3D4965"/>
                          </a:solidFill>
                          <a:latin typeface="Dosis"/>
                          <a:ea typeface="Dosis"/>
                          <a:cs typeface="Dosis"/>
                          <a:sym typeface="Dosis"/>
                        </a:rPr>
                        <a:t>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25152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39" y="3573016"/>
            <a:ext cx="873995" cy="8579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8308" y="4558188"/>
            <a:ext cx="919122" cy="1027384"/>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026" name="Picture 2" descr="Resultado de imagen de Plan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357" y="5733256"/>
            <a:ext cx="930073" cy="93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03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278416358"/>
              </p:ext>
            </p:extLst>
          </p:nvPr>
        </p:nvGraphicFramePr>
        <p:xfrm>
          <a:off x="35497" y="3212976"/>
          <a:ext cx="9069814" cy="3621136"/>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WELCOME PAGE</a:t>
                      </a:r>
                      <a:endParaRPr sz="36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47 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r>
                        <a:rPr lang="es-ES" sz="3600" b="0" dirty="0">
                          <a:solidFill>
                            <a:srgbClr val="3C78D8"/>
                          </a:solidFill>
                          <a:latin typeface="Dosis"/>
                          <a:ea typeface="Dosis"/>
                          <a:cs typeface="Dosis"/>
                          <a:sym typeface="Dosis"/>
                        </a:rPr>
                        <a:t>CONTINGENCY</a:t>
                      </a:r>
                      <a:r>
                        <a:rPr lang="es-ES" sz="3600" b="0" baseline="0" dirty="0">
                          <a:solidFill>
                            <a:srgbClr val="3C78D8"/>
                          </a:solidFill>
                          <a:latin typeface="Dosis"/>
                          <a:ea typeface="Dosis"/>
                          <a:cs typeface="Dosis"/>
                          <a:sym typeface="Dosis"/>
                        </a:rPr>
                        <a:t> PLAN</a:t>
                      </a:r>
                      <a:endParaRPr sz="36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23 min</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600" b="0" dirty="0">
                          <a:solidFill>
                            <a:srgbClr val="3D4965"/>
                          </a:solidFill>
                          <a:latin typeface="Dosis"/>
                          <a:ea typeface="Dosis"/>
                          <a:cs typeface="Dosis"/>
                          <a:sym typeface="Dosis"/>
                        </a:rPr>
                        <a:t>PROGRESS: </a:t>
                      </a:r>
                      <a:r>
                        <a:rPr lang="es-ES" sz="3600" b="0" dirty="0" smtClean="0">
                          <a:solidFill>
                            <a:srgbClr val="3D4965"/>
                          </a:solidFill>
                          <a:latin typeface="Dosis"/>
                          <a:ea typeface="Dosis"/>
                          <a:cs typeface="Dosis"/>
                          <a:sym typeface="Dosis"/>
                        </a:rPr>
                        <a:t>100%</a:t>
                      </a:r>
                      <a:endParaRPr lang="es-ES" sz="3600" b="0" dirty="0">
                        <a:solidFill>
                          <a:srgbClr val="3D4965"/>
                        </a:solidFill>
                        <a:latin typeface="Dosis"/>
                        <a:ea typeface="Dosis"/>
                        <a:cs typeface="Dosis"/>
                        <a:sym typeface="Dosis"/>
                      </a:endParaRPr>
                    </a:p>
                    <a:p>
                      <a:pPr marL="0" lvl="0" indent="0" algn="ctr">
                        <a:spcBef>
                          <a:spcPts val="0"/>
                        </a:spcBef>
                        <a:spcAft>
                          <a:spcPts val="0"/>
                        </a:spcAft>
                        <a:buNone/>
                      </a:pPr>
                      <a:r>
                        <a:rPr lang="es-ES" sz="3600" b="0" dirty="0">
                          <a:solidFill>
                            <a:srgbClr val="3D4965"/>
                          </a:solidFill>
                          <a:latin typeface="Dosis"/>
                          <a:ea typeface="Dosis"/>
                          <a:cs typeface="Dosis"/>
                          <a:sym typeface="Dosis"/>
                        </a:rPr>
                        <a:t>PERFORMANCE: </a:t>
                      </a:r>
                      <a:r>
                        <a:rPr lang="es-ES" sz="3600" b="0" dirty="0" smtClean="0">
                          <a:solidFill>
                            <a:srgbClr val="3D4965"/>
                          </a:solidFill>
                          <a:latin typeface="Dosis"/>
                          <a:ea typeface="Dosis"/>
                          <a:cs typeface="Dosis"/>
                          <a:sym typeface="Dosis"/>
                        </a:rPr>
                        <a:t>106%</a:t>
                      </a:r>
                      <a:endParaRPr lang="es-ES" sz="36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8559" y="2564851"/>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775020253"/>
              </p:ext>
            </p:extLst>
          </p:nvPr>
        </p:nvGraphicFramePr>
        <p:xfrm>
          <a:off x="35497" y="3212976"/>
          <a:ext cx="9069814" cy="3571969"/>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20h</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21h 37min</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979">
                <a:tc>
                  <a:txBody>
                    <a:bodyPr/>
                    <a:lstStyle/>
                    <a:p>
                      <a:pPr marL="0" lvl="0" indent="0" algn="ctr">
                        <a:spcBef>
                          <a:spcPts val="0"/>
                        </a:spcBef>
                        <a:spcAft>
                          <a:spcPts val="0"/>
                        </a:spcAft>
                        <a:buNone/>
                      </a:pPr>
                      <a:endParaRPr sz="40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8h</a:t>
                      </a:r>
                      <a:endParaRPr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a:t>
                      </a:r>
                      <a:r>
                        <a:rPr lang="es-ES" sz="3800" b="0" dirty="0" smtClean="0">
                          <a:solidFill>
                            <a:srgbClr val="3D4965"/>
                          </a:solidFill>
                          <a:latin typeface="Dosis"/>
                          <a:ea typeface="Dosis"/>
                          <a:cs typeface="Dosis"/>
                          <a:sym typeface="Dosis"/>
                        </a:rPr>
                        <a:t>100%</a:t>
                      </a:r>
                      <a:endParaRPr lang="es-ES" sz="3800" b="0" dirty="0">
                        <a:solidFill>
                          <a:srgbClr val="3D4965"/>
                        </a:solidFill>
                        <a:latin typeface="Dosis"/>
                        <a:ea typeface="Dosis"/>
                        <a:cs typeface="Dosis"/>
                        <a:sym typeface="Dosis"/>
                      </a:endParaRP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a:t>
                      </a:r>
                      <a:r>
                        <a:rPr lang="es-ES" sz="3800" b="0" dirty="0" smtClean="0">
                          <a:solidFill>
                            <a:srgbClr val="3D4965"/>
                          </a:solidFill>
                          <a:latin typeface="Dosis"/>
                          <a:ea typeface="Dosis"/>
                          <a:cs typeface="Dosis"/>
                          <a:sym typeface="Dosis"/>
                        </a:rPr>
                        <a:t>101%</a:t>
                      </a:r>
                      <a:endParaRPr lang="es-ES"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Miguel Ángel Baños, Front-</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6713" y="2551708"/>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4" name="Picture 2" descr="C:\Users\ALVARO\Desktop\Mig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Lo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6888" y="4221088"/>
            <a:ext cx="859036" cy="85903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31A542FB-49A1-4765-B2AF-7A4D0D6EEDC1}"/>
              </a:ext>
            </a:extLst>
          </p:cNvPr>
          <p:cNvPicPr>
            <a:picLocks noChangeAspect="1"/>
          </p:cNvPicPr>
          <p:nvPr/>
        </p:nvPicPr>
        <p:blipFill>
          <a:blip r:embed="rId6"/>
          <a:stretch>
            <a:fillRect/>
          </a:stretch>
        </p:blipFill>
        <p:spPr>
          <a:xfrm>
            <a:off x="449379" y="3246940"/>
            <a:ext cx="2457450" cy="666750"/>
          </a:xfrm>
          <a:prstGeom prst="rect">
            <a:avLst/>
          </a:prstGeom>
        </p:spPr>
      </p:pic>
    </p:spTree>
    <p:extLst>
      <p:ext uri="{BB962C8B-B14F-4D97-AF65-F5344CB8AC3E}">
        <p14:creationId xmlns:p14="http://schemas.microsoft.com/office/powerpoint/2010/main" val="838855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231802414"/>
              </p:ext>
            </p:extLst>
          </p:nvPr>
        </p:nvGraphicFramePr>
        <p:xfrm>
          <a:off x="35497" y="3212977"/>
          <a:ext cx="9069814" cy="3528391"/>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649037">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21 </a:t>
                      </a:r>
                      <a:r>
                        <a:rPr lang="es-ES" sz="4800" b="0" dirty="0">
                          <a:solidFill>
                            <a:srgbClr val="3D4965"/>
                          </a:solidFill>
                          <a:latin typeface="Dosis"/>
                          <a:ea typeface="Dosis"/>
                          <a:cs typeface="Dosis"/>
                          <a:sym typeface="Dosis"/>
                        </a:rPr>
                        <a:t>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21h</a:t>
                      </a:r>
                      <a:endParaRPr lang="es-ES"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79354">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METRICS</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30min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90384" y="2564904"/>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6"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85" y="3257415"/>
            <a:ext cx="1594389" cy="15943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711130525"/>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BUDGET</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1h</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a:t>
                      </a:r>
                      <a:r>
                        <a:rPr lang="es-ES" sz="4400" b="0" dirty="0" smtClean="0">
                          <a:solidFill>
                            <a:srgbClr val="3D4965"/>
                          </a:solidFill>
                          <a:latin typeface="Dosis"/>
                          <a:ea typeface="Dosis"/>
                          <a:cs typeface="Dosis"/>
                          <a:sym typeface="Dosis"/>
                        </a:rPr>
                        <a:t>100%</a:t>
                      </a:r>
                      <a:endParaRPr lang="es-ES" sz="4400" b="0" dirty="0">
                        <a:solidFill>
                          <a:srgbClr val="3D4965"/>
                        </a:solidFill>
                        <a:latin typeface="Dosis"/>
                        <a:ea typeface="Dosis"/>
                        <a:cs typeface="Dosis"/>
                        <a:sym typeface="Dosis"/>
                      </a:endParaRP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a:t>
                      </a:r>
                      <a:r>
                        <a:rPr lang="es-ES" sz="4400" b="0" dirty="0" smtClean="0">
                          <a:solidFill>
                            <a:srgbClr val="3D4965"/>
                          </a:solidFill>
                          <a:latin typeface="Dosis"/>
                          <a:ea typeface="Dosis"/>
                          <a:cs typeface="Dosis"/>
                          <a:sym typeface="Dosis"/>
                        </a:rPr>
                        <a:t>102%</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Garrido, Front-</a:t>
            </a:r>
            <a:r>
              <a:rPr lang="es-ES" sz="3600" dirty="0" err="1"/>
              <a:t>End</a:t>
            </a:r>
            <a:r>
              <a:rPr lang="es-ES" sz="3600" dirty="0"/>
              <a:t> </a:t>
            </a:r>
            <a:r>
              <a:rPr lang="es-ES" sz="3600" dirty="0" err="1"/>
              <a:t>Developer</a:t>
            </a:r>
            <a:endParaRPr lang="es-ES" sz="3600" dirty="0"/>
          </a:p>
        </p:txBody>
      </p:sp>
      <p:pic>
        <p:nvPicPr>
          <p:cNvPr id="18"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867" y="1484783"/>
            <a:ext cx="1526959" cy="16561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59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56235985"/>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656185">
                <a:tc>
                  <a:txBody>
                    <a:bodyPr/>
                    <a:lstStyle/>
                    <a:p>
                      <a:pPr marL="0" lvl="0" indent="0" algn="just">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50min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56185">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11h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10h</a:t>
                      </a:r>
                      <a:r>
                        <a:rPr lang="es-ES" sz="4800" b="0" baseline="0" dirty="0" smtClean="0">
                          <a:solidFill>
                            <a:srgbClr val="3D4965"/>
                          </a:solidFill>
                          <a:latin typeface="Dosis"/>
                          <a:ea typeface="Dosis"/>
                          <a:cs typeface="Dosis"/>
                          <a:sym typeface="Dosis"/>
                        </a:rPr>
                        <a:t> 55min</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179512" y="6207448"/>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3"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527" y="3578592"/>
            <a:ext cx="2337421" cy="1213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4" name="Picture 2" descr="Resultado de imagen de Loc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495" y="5301208"/>
            <a:ext cx="1297820" cy="1297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4103254619"/>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9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10h 45min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a:t>
                      </a:r>
                      <a:r>
                        <a:rPr lang="es-ES" sz="4400" b="0" dirty="0" smtClean="0">
                          <a:solidFill>
                            <a:srgbClr val="3D4965"/>
                          </a:solidFill>
                          <a:latin typeface="Dosis"/>
                          <a:ea typeface="Dosis"/>
                          <a:cs typeface="Dosis"/>
                          <a:sym typeface="Dosis"/>
                        </a:rPr>
                        <a:t>100%</a:t>
                      </a:r>
                      <a:endParaRPr lang="es-ES" sz="4400" b="0" dirty="0">
                        <a:solidFill>
                          <a:srgbClr val="3D4965"/>
                        </a:solidFill>
                        <a:latin typeface="Dosis"/>
                        <a:ea typeface="Dosis"/>
                        <a:cs typeface="Dosis"/>
                        <a:sym typeface="Dosis"/>
                      </a:endParaRP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a:t>
                      </a:r>
                      <a:r>
                        <a:rPr lang="es-ES" sz="4400" b="0" dirty="0" smtClean="0">
                          <a:solidFill>
                            <a:srgbClr val="3D4965"/>
                          </a:solidFill>
                          <a:latin typeface="Dosis"/>
                          <a:ea typeface="Dosis"/>
                          <a:cs typeface="Dosis"/>
                          <a:sym typeface="Dosis"/>
                        </a:rPr>
                        <a:t>94%</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Andrés </a:t>
            </a:r>
            <a:r>
              <a:rPr lang="es-ES" sz="3600" dirty="0" err="1"/>
              <a:t>Ferández</a:t>
            </a:r>
            <a:r>
              <a:rPr lang="es-ES" sz="3600" dirty="0"/>
              <a:t>, Back-</a:t>
            </a:r>
            <a:r>
              <a:rPr lang="es-ES" sz="3600" dirty="0" err="1"/>
              <a:t>End</a:t>
            </a:r>
            <a:r>
              <a:rPr lang="es-ES" sz="3600" dirty="0"/>
              <a:t> </a:t>
            </a:r>
            <a:r>
              <a:rPr lang="es-ES" sz="3600" dirty="0" err="1"/>
              <a:t>Developer</a:t>
            </a:r>
            <a:endParaRPr lang="es-ES" sz="3600" dirty="0"/>
          </a:p>
        </p:txBody>
      </p:sp>
      <p:pic>
        <p:nvPicPr>
          <p:cNvPr id="16"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sv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39" y="3429000"/>
            <a:ext cx="747831" cy="97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903858437"/>
              </p:ext>
            </p:extLst>
          </p:nvPr>
        </p:nvGraphicFramePr>
        <p:xfrm>
          <a:off x="25896" y="3428998"/>
          <a:ext cx="8937805" cy="3312370"/>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104288">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5h</a:t>
                      </a:r>
                      <a:endParaRPr lang="es-ES"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6h</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10428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16h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21h</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103794">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4h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smtClean="0">
                          <a:solidFill>
                            <a:srgbClr val="3D4965"/>
                          </a:solidFill>
                          <a:latin typeface="Dosis"/>
                          <a:ea typeface="Dosis"/>
                          <a:cs typeface="Dosis"/>
                          <a:sym typeface="Dosis"/>
                        </a:rPr>
                        <a:t>4h </a:t>
                      </a:r>
                      <a:r>
                        <a:rPr lang="es-ES" sz="3800" b="0" dirty="0">
                          <a:solidFill>
                            <a:srgbClr val="3D4965"/>
                          </a:solidFill>
                          <a:latin typeface="Dosis"/>
                          <a:ea typeface="Dosis"/>
                          <a:cs typeface="Dosis"/>
                          <a:sym typeface="Dosis"/>
                        </a:rPr>
                        <a:t>30min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Resultado de imagen de Video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626" y="5680405"/>
            <a:ext cx="1018117" cy="10181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979" y="4581128"/>
            <a:ext cx="1921469" cy="9979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Loc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8195" y="3540254"/>
            <a:ext cx="859036" cy="85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622768413"/>
              </p:ext>
            </p:extLst>
          </p:nvPr>
        </p:nvGraphicFramePr>
        <p:xfrm>
          <a:off x="35497" y="3212976"/>
          <a:ext cx="9069814" cy="2828670"/>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809849">
                <a:tc>
                  <a:txBody>
                    <a:bodyPr/>
                    <a:lstStyle/>
                    <a:p>
                      <a:pPr marL="0" lvl="0" indent="0" algn="ctr">
                        <a:spcBef>
                          <a:spcPts val="0"/>
                        </a:spcBef>
                        <a:spcAft>
                          <a:spcPts val="0"/>
                        </a:spcAft>
                        <a:buNone/>
                      </a:pPr>
                      <a:r>
                        <a:rPr lang="es-ES" sz="3800" b="0" dirty="0">
                          <a:solidFill>
                            <a:srgbClr val="3C78D8"/>
                          </a:solidFill>
                          <a:latin typeface="Dosis"/>
                          <a:ea typeface="Dosis"/>
                          <a:cs typeface="Dosis"/>
                          <a:sym typeface="Dosis"/>
                        </a:rPr>
                        <a:t>INTERACTIVE</a:t>
                      </a:r>
                      <a:r>
                        <a:rPr lang="es-ES" sz="3800" b="0" baseline="0" dirty="0">
                          <a:solidFill>
                            <a:srgbClr val="3C78D8"/>
                          </a:solidFill>
                          <a:latin typeface="Dosis"/>
                          <a:ea typeface="Dosis"/>
                          <a:cs typeface="Dosis"/>
                          <a:sym typeface="Dosis"/>
                        </a:rPr>
                        <a:t> EXERCISES</a:t>
                      </a: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3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2h 32min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487564">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a:t>
                      </a:r>
                      <a:r>
                        <a:rPr lang="es-ES" sz="3800" b="0" dirty="0" smtClean="0">
                          <a:solidFill>
                            <a:srgbClr val="3D4965"/>
                          </a:solidFill>
                          <a:latin typeface="Dosis"/>
                          <a:ea typeface="Dosis"/>
                          <a:cs typeface="Dosis"/>
                          <a:sym typeface="Dosis"/>
                        </a:rPr>
                        <a:t>100%</a:t>
                      </a:r>
                      <a:endParaRPr lang="es-ES" sz="3800" b="0" dirty="0">
                        <a:solidFill>
                          <a:srgbClr val="3D4965"/>
                        </a:solidFill>
                        <a:latin typeface="Dosis"/>
                        <a:ea typeface="Dosis"/>
                        <a:cs typeface="Dosis"/>
                        <a:sym typeface="Dosis"/>
                      </a:endParaRP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a:t>
                      </a:r>
                      <a:r>
                        <a:rPr lang="es-ES" sz="3800" b="0" dirty="0" smtClean="0">
                          <a:solidFill>
                            <a:srgbClr val="3D4965"/>
                          </a:solidFill>
                          <a:latin typeface="Dosis"/>
                          <a:ea typeface="Dosis"/>
                          <a:cs typeface="Dosis"/>
                          <a:sym typeface="Dosis"/>
                        </a:rPr>
                        <a:t>82%</a:t>
                      </a:r>
                      <a:endParaRPr lang="es-ES"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Jesús Sosa,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329702343"/>
              </p:ext>
            </p:extLst>
          </p:nvPr>
        </p:nvGraphicFramePr>
        <p:xfrm>
          <a:off x="69764" y="3469222"/>
          <a:ext cx="8856983" cy="3344154"/>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18h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smtClean="0">
                          <a:solidFill>
                            <a:srgbClr val="3D4965"/>
                          </a:solidFill>
                          <a:latin typeface="Dosis"/>
                          <a:ea typeface="Dosis"/>
                          <a:cs typeface="Dosis"/>
                          <a:sym typeface="Dosis"/>
                        </a:rPr>
                        <a:t>15h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672077">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6h</a:t>
                      </a:r>
                      <a:endParaRPr sz="4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800" b="0" dirty="0">
                          <a:solidFill>
                            <a:srgbClr val="3D4965"/>
                          </a:solidFill>
                          <a:latin typeface="Dosis"/>
                          <a:ea typeface="Dosis"/>
                          <a:cs typeface="Dosis"/>
                          <a:sym typeface="Dosis"/>
                        </a:rPr>
                        <a:t>8h</a:t>
                      </a:r>
                      <a:endParaRPr sz="4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pic>
        <p:nvPicPr>
          <p:cNvPr id="12"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82" y="3768308"/>
            <a:ext cx="2198770" cy="11419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xmlns="" id="{629DBD25-31FB-4C26-B4F0-480B5CFC4873}"/>
              </a:ext>
            </a:extLst>
          </p:cNvPr>
          <p:cNvPicPr>
            <a:picLocks noChangeAspect="1"/>
          </p:cNvPicPr>
          <p:nvPr/>
        </p:nvPicPr>
        <p:blipFill>
          <a:blip r:embed="rId6"/>
          <a:stretch>
            <a:fillRect/>
          </a:stretch>
        </p:blipFill>
        <p:spPr>
          <a:xfrm>
            <a:off x="943238" y="5229200"/>
            <a:ext cx="1509857" cy="1516148"/>
          </a:xfrm>
          <a:prstGeom prst="rect">
            <a:avLst/>
          </a:prstGeom>
        </p:spPr>
      </p:pic>
    </p:spTree>
    <p:extLst>
      <p:ext uri="{BB962C8B-B14F-4D97-AF65-F5344CB8AC3E}">
        <p14:creationId xmlns:p14="http://schemas.microsoft.com/office/powerpoint/2010/main" val="2030847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948642563"/>
              </p:ext>
            </p:extLst>
          </p:nvPr>
        </p:nvGraphicFramePr>
        <p:xfrm>
          <a:off x="26726" y="3293421"/>
          <a:ext cx="9069814" cy="3447947"/>
        </p:xfrm>
        <a:graphic>
          <a:graphicData uri="http://schemas.openxmlformats.org/drawingml/2006/table">
            <a:tbl>
              <a:tblPr>
                <a:noFill/>
                <a:tableStyleId>{5B60FB8B-1F91-41A3-A708-3DEB35DC4975}</a:tableStyleId>
              </a:tblPr>
              <a:tblGrid>
                <a:gridCol w="3215148">
                  <a:extLst>
                    <a:ext uri="{9D8B030D-6E8A-4147-A177-3AD203B41FA5}">
                      <a16:colId xmlns:a16="http://schemas.microsoft.com/office/drawing/2014/main" xmlns="" val="20000"/>
                    </a:ext>
                  </a:extLst>
                </a:gridCol>
                <a:gridCol w="2849790">
                  <a:extLst>
                    <a:ext uri="{9D8B030D-6E8A-4147-A177-3AD203B41FA5}">
                      <a16:colId xmlns:a16="http://schemas.microsoft.com/office/drawing/2014/main" xmlns="" val="20001"/>
                    </a:ext>
                  </a:extLst>
                </a:gridCol>
                <a:gridCol w="3004876">
                  <a:extLst>
                    <a:ext uri="{9D8B030D-6E8A-4147-A177-3AD203B41FA5}">
                      <a16:colId xmlns:a16="http://schemas.microsoft.com/office/drawing/2014/main" xmlns="" val="20002"/>
                    </a:ext>
                  </a:extLst>
                </a:gridCol>
              </a:tblGrid>
              <a:tr h="121541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1h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smtClean="0">
                          <a:solidFill>
                            <a:srgbClr val="3D4965"/>
                          </a:solidFill>
                          <a:latin typeface="Dosis"/>
                          <a:ea typeface="Dosis"/>
                          <a:cs typeface="Dosis"/>
                          <a:sym typeface="Dosis"/>
                        </a:rPr>
                        <a:t>1h</a:t>
                      </a:r>
                      <a:endParaRPr lang="es-ES"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2232529">
                <a:tc gridSpan="3">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PROGRESS: </a:t>
                      </a:r>
                      <a:r>
                        <a:rPr lang="es-ES" sz="4400" b="0" dirty="0" smtClean="0">
                          <a:solidFill>
                            <a:srgbClr val="3D4965"/>
                          </a:solidFill>
                          <a:latin typeface="Dosis"/>
                          <a:ea typeface="Dosis"/>
                          <a:cs typeface="Dosis"/>
                          <a:sym typeface="Dosis"/>
                        </a:rPr>
                        <a:t>100%</a:t>
                      </a:r>
                      <a:endParaRPr lang="es-ES" sz="4400" b="0" dirty="0">
                        <a:solidFill>
                          <a:srgbClr val="3D4965"/>
                        </a:solidFill>
                        <a:latin typeface="Dosis"/>
                        <a:ea typeface="Dosis"/>
                        <a:cs typeface="Dosis"/>
                        <a:sym typeface="Dosis"/>
                      </a:endParaRPr>
                    </a:p>
                    <a:p>
                      <a:pPr marL="0" lvl="0" indent="0" algn="ctr">
                        <a:spcBef>
                          <a:spcPts val="0"/>
                        </a:spcBef>
                        <a:spcAft>
                          <a:spcPts val="0"/>
                        </a:spcAft>
                        <a:buNone/>
                      </a:pPr>
                      <a:r>
                        <a:rPr lang="es-ES" sz="4400" b="0" dirty="0">
                          <a:solidFill>
                            <a:srgbClr val="3D4965"/>
                          </a:solidFill>
                          <a:latin typeface="Dosis"/>
                          <a:ea typeface="Dosis"/>
                          <a:cs typeface="Dosis"/>
                          <a:sym typeface="Dosis"/>
                        </a:rPr>
                        <a:t>PERFORMANCE: </a:t>
                      </a:r>
                      <a:r>
                        <a:rPr lang="es-ES" sz="4400" b="0" dirty="0" smtClean="0">
                          <a:solidFill>
                            <a:srgbClr val="3D4965"/>
                          </a:solidFill>
                          <a:latin typeface="Dosis"/>
                          <a:ea typeface="Dosis"/>
                          <a:cs typeface="Dosis"/>
                          <a:sym typeface="Dosis"/>
                        </a:rPr>
                        <a:t>104%</a:t>
                      </a:r>
                      <a:endParaRPr lang="es-ES" sz="4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34</a:t>
            </a:r>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Personal Tasks</a:t>
            </a:r>
            <a:endParaRPr sz="4800" dirty="0"/>
          </a:p>
        </p:txBody>
      </p:sp>
      <p:sp>
        <p:nvSpPr>
          <p:cNvPr id="14"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Sánchez, Back-</a:t>
            </a:r>
            <a:r>
              <a:rPr lang="es-ES" sz="3600" dirty="0" err="1"/>
              <a:t>End</a:t>
            </a:r>
            <a:r>
              <a:rPr lang="es-ES" sz="3600" dirty="0"/>
              <a:t> </a:t>
            </a:r>
            <a:r>
              <a:rPr lang="es-ES" sz="3600" dirty="0" err="1"/>
              <a:t>Developer</a:t>
            </a:r>
            <a:endParaRPr lang="es-ES" sz="3600" dirty="0"/>
          </a:p>
        </p:txBody>
      </p:sp>
      <p:pic>
        <p:nvPicPr>
          <p:cNvPr id="18"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059" y="1469232"/>
            <a:ext cx="1685701" cy="15870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0418" y="3411512"/>
            <a:ext cx="930073" cy="93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444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a:t>Group’s Hour Deviation</a:t>
            </a:r>
            <a:endParaRPr sz="4800" dirty="0"/>
          </a:p>
        </p:txBody>
      </p:sp>
      <p:sp>
        <p:nvSpPr>
          <p:cNvPr id="9" name="Shape 547"/>
          <p:cNvSpPr txBox="1">
            <a:spLocks/>
          </p:cNvSpPr>
          <p:nvPr/>
        </p:nvSpPr>
        <p:spPr>
          <a:xfrm>
            <a:off x="179512"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graphicFrame>
        <p:nvGraphicFramePr>
          <p:cNvPr id="6" name="2 Gráfico"/>
          <p:cNvGraphicFramePr>
            <a:graphicFrameLocks/>
          </p:cNvGraphicFramePr>
          <p:nvPr>
            <p:extLst>
              <p:ext uri="{D42A27DB-BD31-4B8C-83A1-F6EECF244321}">
                <p14:modId xmlns:p14="http://schemas.microsoft.com/office/powerpoint/2010/main" val="1525149652"/>
              </p:ext>
            </p:extLst>
          </p:nvPr>
        </p:nvGraphicFramePr>
        <p:xfrm>
          <a:off x="25221" y="1412776"/>
          <a:ext cx="9166860" cy="52730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106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a:t>
            </a:r>
            <a:r>
              <a:rPr lang="es-ES" sz="4000" dirty="0" smtClean="0"/>
              <a:t>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p>
          <a:p>
            <a:pPr marL="0" indent="0" algn="ctr">
              <a:buNone/>
            </a:pPr>
            <a:r>
              <a:rPr lang="es-ES" sz="4800" i="1" dirty="0">
                <a:latin typeface="Dosis" panose="020B0604020202020204" charset="0"/>
              </a:rPr>
              <a:t>https://www.youtube.com/watch?v=_pAyQNXK4IY</a:t>
            </a:r>
            <a:endParaRPr lang="es-ES" sz="4800" i="1" dirty="0">
              <a:latin typeface="Dosis" panose="020B0604020202020204" charset="0"/>
            </a:endParaRPr>
          </a:p>
        </p:txBody>
      </p:sp>
    </p:spTree>
    <p:extLst>
      <p:ext uri="{BB962C8B-B14F-4D97-AF65-F5344CB8AC3E}">
        <p14:creationId xmlns:p14="http://schemas.microsoft.com/office/powerpoint/2010/main" val="1501405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Pilot</a:t>
            </a:r>
            <a:r>
              <a:rPr lang="es-ES" sz="6000" dirty="0"/>
              <a:t> </a:t>
            </a:r>
            <a:r>
              <a:rPr lang="es-ES" sz="6000" dirty="0" err="1"/>
              <a:t>Plan’s</a:t>
            </a:r>
            <a:r>
              <a:rPr lang="es-ES" sz="6000" dirty="0"/>
              <a:t> </a:t>
            </a:r>
            <a:r>
              <a:rPr lang="es-ES" sz="6000" dirty="0" err="1"/>
              <a:t>Results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CA26A5B3-B640-4D4D-96F7-40912C299DDD}"/>
              </a:ext>
            </a:extLst>
          </p:cNvPr>
          <p:cNvPicPr>
            <a:picLocks noChangeAspect="1"/>
          </p:cNvPicPr>
          <p:nvPr/>
        </p:nvPicPr>
        <p:blipFill>
          <a:blip r:embed="rId4"/>
          <a:stretch>
            <a:fillRect/>
          </a:stretch>
        </p:blipFill>
        <p:spPr>
          <a:xfrm>
            <a:off x="1076325" y="1504825"/>
            <a:ext cx="6991350" cy="2371725"/>
          </a:xfrm>
          <a:prstGeom prst="rect">
            <a:avLst/>
          </a:prstGeom>
        </p:spPr>
      </p:pic>
      <p:pic>
        <p:nvPicPr>
          <p:cNvPr id="8" name="Imagen 7">
            <a:extLst>
              <a:ext uri="{FF2B5EF4-FFF2-40B4-BE49-F238E27FC236}">
                <a16:creationId xmlns:a16="http://schemas.microsoft.com/office/drawing/2014/main" xmlns="" id="{C872E82C-6855-4B44-8E65-910DAC9DD181}"/>
              </a:ext>
            </a:extLst>
          </p:cNvPr>
          <p:cNvPicPr>
            <a:picLocks noChangeAspect="1"/>
          </p:cNvPicPr>
          <p:nvPr/>
        </p:nvPicPr>
        <p:blipFill>
          <a:blip r:embed="rId5"/>
          <a:stretch>
            <a:fillRect/>
          </a:stretch>
        </p:blipFill>
        <p:spPr>
          <a:xfrm>
            <a:off x="1047750" y="3662527"/>
            <a:ext cx="7048500" cy="2400300"/>
          </a:xfrm>
          <a:prstGeom prst="rect">
            <a:avLst/>
          </a:prstGeom>
        </p:spPr>
      </p:pic>
    </p:spTree>
    <p:extLst>
      <p:ext uri="{BB962C8B-B14F-4D97-AF65-F5344CB8AC3E}">
        <p14:creationId xmlns:p14="http://schemas.microsoft.com/office/powerpoint/2010/main" val="88355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239" y="4028954"/>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9030" y="5287426"/>
            <a:ext cx="1222591" cy="122259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sultado de imagen de csv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3937" y="1547890"/>
            <a:ext cx="1901545" cy="248106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87499A0E-F757-4225-9E0B-FD87FE3690D8}"/>
              </a:ext>
            </a:extLst>
          </p:cNvPr>
          <p:cNvPicPr>
            <a:picLocks noChangeAspect="1"/>
          </p:cNvPicPr>
          <p:nvPr/>
        </p:nvPicPr>
        <p:blipFill>
          <a:blip r:embed="rId7"/>
          <a:stretch>
            <a:fillRect/>
          </a:stretch>
        </p:blipFill>
        <p:spPr>
          <a:xfrm>
            <a:off x="5704303" y="1562139"/>
            <a:ext cx="1866900" cy="2638425"/>
          </a:xfrm>
          <a:prstGeom prst="rect">
            <a:avLst/>
          </a:prstGeom>
        </p:spPr>
      </p:pic>
    </p:spTree>
    <p:extLst>
      <p:ext uri="{BB962C8B-B14F-4D97-AF65-F5344CB8AC3E}">
        <p14:creationId xmlns:p14="http://schemas.microsoft.com/office/powerpoint/2010/main" val="220279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216" y="908720"/>
            <a:ext cx="709971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Feedback</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a:t>
            </a:r>
            <a:r>
              <a:rPr lang="es-ES" sz="4000" dirty="0"/>
              <a:t>0</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 name="Imagen 10">
            <a:extLst>
              <a:ext uri="{FF2B5EF4-FFF2-40B4-BE49-F238E27FC236}">
                <a16:creationId xmlns:a16="http://schemas.microsoft.com/office/drawing/2014/main" xmlns="" id="{6D2BEFFB-58C1-48CE-A8AD-55280060E09C}"/>
              </a:ext>
            </a:extLst>
          </p:cNvPr>
          <p:cNvPicPr>
            <a:picLocks noChangeAspect="1"/>
          </p:cNvPicPr>
          <p:nvPr/>
        </p:nvPicPr>
        <p:blipFill>
          <a:blip r:embed="rId5"/>
          <a:stretch>
            <a:fillRect/>
          </a:stretch>
        </p:blipFill>
        <p:spPr>
          <a:xfrm>
            <a:off x="507288" y="1700310"/>
            <a:ext cx="3686175" cy="3619500"/>
          </a:xfrm>
          <a:prstGeom prst="rect">
            <a:avLst/>
          </a:prstGeom>
        </p:spPr>
      </p:pic>
      <p:sp>
        <p:nvSpPr>
          <p:cNvPr id="15" name="Shape 580"/>
          <p:cNvSpPr txBox="1">
            <a:spLocks noGrp="1"/>
          </p:cNvSpPr>
          <p:nvPr>
            <p:ph type="body" idx="1"/>
          </p:nvPr>
        </p:nvSpPr>
        <p:spPr>
          <a:xfrm>
            <a:off x="2667354" y="5570784"/>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a:t>DASHBOARD</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84509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22" name="Picture 2" descr="C:\Users\ALVARO\Downloads\gRAFICA-SINFOND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855" y="1628800"/>
            <a:ext cx="9862855" cy="466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909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xmlns="" id="{13324191-2D9D-4A4B-8A60-4F636E6220E9}"/>
              </a:ext>
            </a:extLst>
          </p:cNvPr>
          <p:cNvPicPr>
            <a:picLocks noChangeAspect="1"/>
          </p:cNvPicPr>
          <p:nvPr/>
        </p:nvPicPr>
        <p:blipFill>
          <a:blip r:embed="rId4"/>
          <a:stretch>
            <a:fillRect/>
          </a:stretch>
        </p:blipFill>
        <p:spPr>
          <a:xfrm>
            <a:off x="-612576" y="2354263"/>
            <a:ext cx="9592252" cy="4493153"/>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475656" y="1533402"/>
            <a:ext cx="66247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 </a:t>
            </a:r>
            <a:r>
              <a:rPr lang="es-ES" sz="4000" dirty="0" err="1"/>
              <a:t>Exercises</a:t>
            </a:r>
            <a:r>
              <a:rPr lang="es-ES" sz="4000" dirty="0"/>
              <a:t>’ </a:t>
            </a:r>
            <a:r>
              <a:rPr lang="es-ES" sz="4000" dirty="0" err="1"/>
              <a:t>price</a:t>
            </a:r>
            <a:r>
              <a:rPr lang="es-ES" sz="4000" dirty="0"/>
              <a:t> (</a:t>
            </a:r>
            <a:r>
              <a:rPr lang="es-ES" sz="4000" dirty="0" err="1"/>
              <a:t>Programmers</a:t>
            </a:r>
            <a:r>
              <a:rPr lang="es-ES" sz="4000" dirty="0"/>
              <a:t>)</a:t>
            </a:r>
          </a:p>
          <a:p>
            <a:pPr marL="0" lvl="0" indent="0" rtl="0">
              <a:spcBef>
                <a:spcPts val="600"/>
              </a:spcBef>
              <a:spcAft>
                <a:spcPts val="0"/>
              </a:spcAft>
              <a:buNone/>
            </a:pPr>
            <a:endParaRPr lang="es-ES" sz="3000" dirty="0"/>
          </a:p>
        </p:txBody>
      </p:sp>
    </p:spTree>
    <p:extLst>
      <p:ext uri="{BB962C8B-B14F-4D97-AF65-F5344CB8AC3E}">
        <p14:creationId xmlns:p14="http://schemas.microsoft.com/office/powerpoint/2010/main" val="3192080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xmlns="" id="{C77356EB-4FD5-4944-95C7-D47CA1A4D28C}"/>
              </a:ext>
            </a:extLst>
          </p:cNvPr>
          <p:cNvPicPr>
            <a:picLocks noChangeAspect="1"/>
          </p:cNvPicPr>
          <p:nvPr/>
        </p:nvPicPr>
        <p:blipFill>
          <a:blip r:embed="rId4"/>
          <a:stretch>
            <a:fillRect/>
          </a:stretch>
        </p:blipFill>
        <p:spPr>
          <a:xfrm>
            <a:off x="-779802" y="2280711"/>
            <a:ext cx="9768227" cy="4697608"/>
          </a:xfrm>
          <a:prstGeom prst="rect">
            <a:avLst/>
          </a:prstGeom>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1660048" y="1501707"/>
            <a:ext cx="5763136"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Exercises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151684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Results: Figures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44</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Shape 580"/>
          <p:cNvSpPr txBox="1">
            <a:spLocks noGrp="1"/>
          </p:cNvSpPr>
          <p:nvPr>
            <p:ph type="body" idx="1"/>
          </p:nvPr>
        </p:nvSpPr>
        <p:spPr>
          <a:xfrm>
            <a:off x="2022584" y="1531612"/>
            <a:ext cx="5400600" cy="77900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Licenses</a:t>
            </a:r>
            <a:r>
              <a:rPr lang="es-ES" sz="4000" dirty="0"/>
              <a:t>’ </a:t>
            </a:r>
            <a:r>
              <a:rPr lang="es-ES" sz="4000" dirty="0" err="1"/>
              <a:t>price</a:t>
            </a:r>
            <a:r>
              <a:rPr lang="es-ES" sz="4000" dirty="0"/>
              <a:t> </a:t>
            </a:r>
            <a:r>
              <a:rPr lang="es-ES" sz="4000" dirty="0" smtClean="0"/>
              <a:t>(</a:t>
            </a:r>
            <a:r>
              <a:rPr lang="es-ES" sz="4000" dirty="0" err="1" smtClean="0"/>
              <a:t>Teachers</a:t>
            </a:r>
            <a:r>
              <a:rPr lang="es-ES" sz="4000" dirty="0" smtClean="0"/>
              <a:t>)</a:t>
            </a:r>
            <a:endParaRPr lang="es-ES" sz="4000" dirty="0"/>
          </a:p>
          <a:p>
            <a:pPr marL="0" lvl="0" indent="0" rtl="0">
              <a:spcBef>
                <a:spcPts val="600"/>
              </a:spcBef>
              <a:spcAft>
                <a:spcPts val="0"/>
              </a:spcAft>
              <a:buNone/>
            </a:pPr>
            <a:endParaRPr sz="3000" dirty="0"/>
          </a:p>
        </p:txBody>
      </p:sp>
      <p:pic>
        <p:nvPicPr>
          <p:cNvPr id="6147" name="Picture 3" descr="C:\Users\ALVARO\Desktop\índi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97" y="2276872"/>
            <a:ext cx="9576997" cy="442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656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a:t>Status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10852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80077"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20888"/>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a:t>
            </a:r>
            <a:r>
              <a:rPr lang="en" sz="4000" dirty="0" smtClean="0"/>
              <a:t>57%, </a:t>
            </a:r>
            <a:r>
              <a:rPr lang="en" sz="4000" dirty="0" smtClean="0">
                <a:solidFill>
                  <a:srgbClr val="C55A11"/>
                </a:solidFill>
              </a:rPr>
              <a:t>57% </a:t>
            </a:r>
            <a:r>
              <a:rPr lang="en" sz="4000" dirty="0">
                <a:solidFill>
                  <a:srgbClr val="C55A11"/>
                </a:solidFill>
              </a:rPr>
              <a:t>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a:t>
            </a:r>
            <a:r>
              <a:rPr lang="en" sz="4000" dirty="0" smtClean="0"/>
              <a:t>€63%, </a:t>
            </a:r>
            <a:r>
              <a:rPr lang="en" sz="4000" dirty="0" smtClean="0">
                <a:solidFill>
                  <a:srgbClr val="C55A11"/>
                </a:solidFill>
              </a:rPr>
              <a:t>83% </a:t>
            </a:r>
            <a:r>
              <a:rPr lang="en" sz="4000" dirty="0">
                <a:solidFill>
                  <a:srgbClr val="C55A11"/>
                </a:solidFill>
              </a:rPr>
              <a:t>h</a:t>
            </a:r>
          </a:p>
        </p:txBody>
      </p:sp>
      <p:sp>
        <p:nvSpPr>
          <p:cNvPr id="22" name="Shape 625"/>
          <p:cNvSpPr txBox="1">
            <a:spLocks/>
          </p:cNvSpPr>
          <p:nvPr/>
        </p:nvSpPr>
        <p:spPr>
          <a:xfrm>
            <a:off x="4815466"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a:t>
            </a:r>
            <a:r>
              <a:rPr lang="en" sz="4000" dirty="0" smtClean="0"/>
              <a:t>18K</a:t>
            </a:r>
            <a:endParaRPr lang="en" sz="4000" dirty="0"/>
          </a:p>
        </p:txBody>
      </p:sp>
      <p:sp>
        <p:nvSpPr>
          <p:cNvPr id="24" name="Shape 625"/>
          <p:cNvSpPr txBox="1">
            <a:spLocks/>
          </p:cNvSpPr>
          <p:nvPr/>
        </p:nvSpPr>
        <p:spPr>
          <a:xfrm>
            <a:off x="750476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6444207" y="2338460"/>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solidFill>
                  <a:srgbClr val="C55A11"/>
                </a:solidFill>
              </a:rPr>
              <a:t>936 </a:t>
            </a:r>
            <a:r>
              <a:rPr lang="en" sz="4000" dirty="0">
                <a:solidFill>
                  <a:srgbClr val="C55A11"/>
                </a:solidFill>
              </a:rPr>
              <a:t>h</a:t>
            </a:r>
          </a:p>
        </p:txBody>
      </p:sp>
      <p:sp>
        <p:nvSpPr>
          <p:cNvPr id="19" name="Shape 625"/>
          <p:cNvSpPr txBox="1">
            <a:spLocks/>
          </p:cNvSpPr>
          <p:nvPr/>
        </p:nvSpPr>
        <p:spPr>
          <a:xfrm>
            <a:off x="7452320"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2050"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27604"/>
            <a:ext cx="9143999" cy="858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9544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Costs’ Explanation</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625"/>
          <p:cNvSpPr txBox="1">
            <a:spLocks/>
          </p:cNvSpPr>
          <p:nvPr/>
        </p:nvSpPr>
        <p:spPr>
          <a:xfrm>
            <a:off x="2051720" y="5730268"/>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Indirect Costs: €4,6k</a:t>
            </a:r>
            <a:endParaRPr lang="en" sz="4000" dirty="0">
              <a:solidFill>
                <a:srgbClr val="C55A11"/>
              </a:solidFill>
            </a:endParaRPr>
          </a:p>
        </p:txBody>
      </p:sp>
      <p:sp>
        <p:nvSpPr>
          <p:cNvPr id="9" name="Shape 625"/>
          <p:cNvSpPr txBox="1">
            <a:spLocks/>
          </p:cNvSpPr>
          <p:nvPr/>
        </p:nvSpPr>
        <p:spPr>
          <a:xfrm>
            <a:off x="2051720" y="344544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Direct Costs: €13,5k</a:t>
            </a:r>
            <a:endParaRPr lang="en" sz="4000" dirty="0">
              <a:solidFill>
                <a:srgbClr val="C55A11"/>
              </a:solidFill>
            </a:endParaRPr>
          </a:p>
        </p:txBody>
      </p:sp>
      <p:pic>
        <p:nvPicPr>
          <p:cNvPr id="10" name="Picture 2" descr="Resultado de imagen de U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8738" y="1427149"/>
            <a:ext cx="2130627" cy="213062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Resultado de imagen de database icon"/>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Resultado de imagen de database icon"/>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8" descr="Resultado de imagen de database icon png"/>
          <p:cNvSpPr>
            <a:spLocks noChangeAspect="1" noChangeArrowheads="1"/>
          </p:cNvSpPr>
          <p:nvPr/>
        </p:nvSpPr>
        <p:spPr bwMode="auto">
          <a:xfrm>
            <a:off x="155575" y="-2613025"/>
            <a:ext cx="5448300" cy="5448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8" name="Picture 10" descr="Resultado de imagen de database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8928" y="4134588"/>
            <a:ext cx="1599728" cy="15997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sultado de imagen de house icon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3437" y="4046326"/>
            <a:ext cx="1667476" cy="1667477"/>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6" descr="Resultado de imagen de hosting icon png"/>
          <p:cNvSpPr>
            <a:spLocks noChangeAspect="1" noChangeArrowheads="1"/>
          </p:cNvSpPr>
          <p:nvPr/>
        </p:nvSpPr>
        <p:spPr bwMode="auto">
          <a:xfrm>
            <a:off x="460375" y="-20335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095049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pic>
        <p:nvPicPr>
          <p:cNvPr id="4098" name="Picture 2" descr="C:\Users\ALVARO\Downloads\sprint (2)-SINFOND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23613"/>
            <a:ext cx="9090489" cy="421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7629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5" name="Imagen 4">
            <a:extLst>
              <a:ext uri="{FF2B5EF4-FFF2-40B4-BE49-F238E27FC236}">
                <a16:creationId xmlns:a16="http://schemas.microsoft.com/office/drawing/2014/main" xmlns="" id="{0EAC965F-B9C0-4A2D-9753-E48F90353EF8}"/>
              </a:ext>
            </a:extLst>
          </p:cNvPr>
          <p:cNvPicPr>
            <a:picLocks noChangeAspect="1"/>
          </p:cNvPicPr>
          <p:nvPr/>
        </p:nvPicPr>
        <p:blipFill>
          <a:blip r:embed="rId4"/>
          <a:stretch>
            <a:fillRect/>
          </a:stretch>
        </p:blipFill>
        <p:spPr>
          <a:xfrm>
            <a:off x="238125" y="1697633"/>
            <a:ext cx="8667750" cy="390525"/>
          </a:xfrm>
          <a:prstGeom prst="rect">
            <a:avLst/>
          </a:prstGeom>
        </p:spPr>
      </p:pic>
      <p:pic>
        <p:nvPicPr>
          <p:cNvPr id="8" name="Imagen 7">
            <a:extLst>
              <a:ext uri="{FF2B5EF4-FFF2-40B4-BE49-F238E27FC236}">
                <a16:creationId xmlns:a16="http://schemas.microsoft.com/office/drawing/2014/main" xmlns="" id="{9C45604B-A9F2-4239-94E9-332D9BD5D383}"/>
              </a:ext>
            </a:extLst>
          </p:cNvPr>
          <p:cNvPicPr>
            <a:picLocks noChangeAspect="1"/>
          </p:cNvPicPr>
          <p:nvPr/>
        </p:nvPicPr>
        <p:blipFill>
          <a:blip r:embed="rId5"/>
          <a:stretch>
            <a:fillRect/>
          </a:stretch>
        </p:blipFill>
        <p:spPr>
          <a:xfrm>
            <a:off x="287535" y="2507611"/>
            <a:ext cx="885825" cy="3171825"/>
          </a:xfrm>
          <a:prstGeom prst="rect">
            <a:avLst/>
          </a:prstGeom>
        </p:spPr>
      </p:pic>
      <p:pic>
        <p:nvPicPr>
          <p:cNvPr id="15" name="Imagen 14">
            <a:extLst>
              <a:ext uri="{FF2B5EF4-FFF2-40B4-BE49-F238E27FC236}">
                <a16:creationId xmlns:a16="http://schemas.microsoft.com/office/drawing/2014/main" xmlns="" id="{26A80BD3-9556-4A91-B56A-6961F1784354}"/>
              </a:ext>
            </a:extLst>
          </p:cNvPr>
          <p:cNvPicPr>
            <a:picLocks noChangeAspect="1"/>
          </p:cNvPicPr>
          <p:nvPr/>
        </p:nvPicPr>
        <p:blipFill>
          <a:blip r:embed="rId6"/>
          <a:stretch>
            <a:fillRect/>
          </a:stretch>
        </p:blipFill>
        <p:spPr>
          <a:xfrm>
            <a:off x="3860614" y="6221007"/>
            <a:ext cx="1276350" cy="361950"/>
          </a:xfrm>
          <a:prstGeom prst="rect">
            <a:avLst/>
          </a:prstGeom>
        </p:spPr>
      </p:pic>
      <p:pic>
        <p:nvPicPr>
          <p:cNvPr id="1027" name="Picture 3" descr="C:\Users\ALVARO\Downloads\photo_2018-05-03_19-16-50-SINFOND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413" y="2584763"/>
            <a:ext cx="6965826" cy="34687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LVARO\Desktop\índi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7919" y="2350073"/>
            <a:ext cx="739772" cy="325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1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9" name="Picture 2" descr="Software PNG Transparen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25404"/>
            <a:ext cx="10264027" cy="644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Current Project’s Usage</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
        <p:nvSpPr>
          <p:cNvPr id="14" name="Shape 625"/>
          <p:cNvSpPr txBox="1">
            <a:spLocks/>
          </p:cNvSpPr>
          <p:nvPr/>
        </p:nvSpPr>
        <p:spPr>
          <a:xfrm>
            <a:off x="1921244" y="4869160"/>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usage: </a:t>
            </a:r>
            <a:r>
              <a:rPr lang="en" sz="4000" dirty="0" smtClean="0"/>
              <a:t>53%</a:t>
            </a:r>
            <a:endParaRPr lang="en" sz="4000" dirty="0">
              <a:solidFill>
                <a:srgbClr val="C55A11"/>
              </a:solidFill>
            </a:endParaRPr>
          </a:p>
        </p:txBody>
      </p:sp>
      <p:pic>
        <p:nvPicPr>
          <p:cNvPr id="2050" name="Picture 2" descr="Resultado de imagen de U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405" y="1596568"/>
            <a:ext cx="3309679" cy="3309680"/>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1359190" y="5445224"/>
            <a:ext cx="6050110"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Evolution: +4 users/week</a:t>
            </a:r>
            <a:endParaRPr lang="en" sz="4000" dirty="0">
              <a:solidFill>
                <a:srgbClr val="C55A11"/>
              </a:solidFill>
            </a:endParaRPr>
          </a:p>
        </p:txBody>
      </p:sp>
    </p:spTree>
    <p:extLst>
      <p:ext uri="{BB962C8B-B14F-4D97-AF65-F5344CB8AC3E}">
        <p14:creationId xmlns:p14="http://schemas.microsoft.com/office/powerpoint/2010/main" val="396687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a:t>Breaking Point</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51</a:t>
            </a:r>
            <a:endParaRPr lang="es-ES" sz="4000" dirty="0"/>
          </a:p>
        </p:txBody>
      </p:sp>
      <p:pic>
        <p:nvPicPr>
          <p:cNvPr id="5" name="Imagen 4">
            <a:extLst>
              <a:ext uri="{FF2B5EF4-FFF2-40B4-BE49-F238E27FC236}">
                <a16:creationId xmlns:a16="http://schemas.microsoft.com/office/drawing/2014/main" xmlns="" id="{FBBB1B97-958E-49AA-9DBB-6802150DAABE}"/>
              </a:ext>
            </a:extLst>
          </p:cNvPr>
          <p:cNvPicPr>
            <a:picLocks noChangeAspect="1"/>
          </p:cNvPicPr>
          <p:nvPr/>
        </p:nvPicPr>
        <p:blipFill>
          <a:blip r:embed="rId4"/>
          <a:stretch>
            <a:fillRect/>
          </a:stretch>
        </p:blipFill>
        <p:spPr>
          <a:xfrm>
            <a:off x="134532" y="1552575"/>
            <a:ext cx="1447800" cy="3752850"/>
          </a:xfrm>
          <a:prstGeom prst="rect">
            <a:avLst/>
          </a:prstGeom>
        </p:spPr>
      </p:pic>
      <p:pic>
        <p:nvPicPr>
          <p:cNvPr id="8" name="Imagen 7">
            <a:extLst>
              <a:ext uri="{FF2B5EF4-FFF2-40B4-BE49-F238E27FC236}">
                <a16:creationId xmlns:a16="http://schemas.microsoft.com/office/drawing/2014/main" xmlns="" id="{33577D42-DA5D-4DCF-871D-7463772626B5}"/>
              </a:ext>
            </a:extLst>
          </p:cNvPr>
          <p:cNvPicPr>
            <a:picLocks noChangeAspect="1"/>
          </p:cNvPicPr>
          <p:nvPr/>
        </p:nvPicPr>
        <p:blipFill>
          <a:blip r:embed="rId5"/>
          <a:stretch>
            <a:fillRect/>
          </a:stretch>
        </p:blipFill>
        <p:spPr>
          <a:xfrm>
            <a:off x="1450442" y="1416647"/>
            <a:ext cx="7391400" cy="4705350"/>
          </a:xfrm>
          <a:prstGeom prst="rect">
            <a:avLst/>
          </a:prstGeom>
        </p:spPr>
      </p:pic>
      <p:pic>
        <p:nvPicPr>
          <p:cNvPr id="10" name="Imagen 9">
            <a:extLst>
              <a:ext uri="{FF2B5EF4-FFF2-40B4-BE49-F238E27FC236}">
                <a16:creationId xmlns:a16="http://schemas.microsoft.com/office/drawing/2014/main" xmlns="" id="{4C46F27B-2B99-4F31-A626-A278E25BF1A9}"/>
              </a:ext>
            </a:extLst>
          </p:cNvPr>
          <p:cNvPicPr>
            <a:picLocks noChangeAspect="1"/>
          </p:cNvPicPr>
          <p:nvPr/>
        </p:nvPicPr>
        <p:blipFill>
          <a:blip r:embed="rId6"/>
          <a:stretch>
            <a:fillRect/>
          </a:stretch>
        </p:blipFill>
        <p:spPr>
          <a:xfrm>
            <a:off x="1334704" y="6151040"/>
            <a:ext cx="7448550" cy="542925"/>
          </a:xfrm>
          <a:prstGeom prst="rect">
            <a:avLst/>
          </a:prstGeom>
        </p:spPr>
      </p:pic>
    </p:spTree>
    <p:extLst>
      <p:ext uri="{BB962C8B-B14F-4D97-AF65-F5344CB8AC3E}">
        <p14:creationId xmlns:p14="http://schemas.microsoft.com/office/powerpoint/2010/main" val="2691979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52</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580"/>
          <p:cNvSpPr txBox="1">
            <a:spLocks noGrp="1"/>
          </p:cNvSpPr>
          <p:nvPr>
            <p:ph type="body" idx="1"/>
          </p:nvPr>
        </p:nvSpPr>
        <p:spPr>
          <a:xfrm>
            <a:off x="1960513" y="5733256"/>
            <a:ext cx="5588297" cy="100811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600" dirty="0" smtClean="0"/>
              <a:t>MVP</a:t>
            </a:r>
            <a:r>
              <a:rPr lang="es-ES" sz="5600" dirty="0" smtClean="0"/>
              <a:t> </a:t>
            </a:r>
            <a:r>
              <a:rPr lang="es-ES" sz="5600" dirty="0"/>
              <a:t>FINISHED</a:t>
            </a:r>
          </a:p>
          <a:p>
            <a:pPr marL="0" lvl="0" indent="0" rtl="0">
              <a:spcBef>
                <a:spcPts val="600"/>
              </a:spcBef>
              <a:spcAft>
                <a:spcPts val="0"/>
              </a:spcAft>
              <a:buNone/>
            </a:pPr>
            <a:endParaRPr sz="3000" dirty="0"/>
          </a:p>
        </p:txBody>
      </p:sp>
      <p:pic>
        <p:nvPicPr>
          <p:cNvPr id="3074" name="Picture 2" descr="Resultado de imagen de Fini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700808"/>
            <a:ext cx="7418351" cy="404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98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53</a:t>
            </a:r>
            <a:endParaRPr lang="es-ES" sz="4000" dirty="0"/>
          </a:p>
        </p:txBody>
      </p:sp>
      <p:pic>
        <p:nvPicPr>
          <p:cNvPr id="3" name="Imagen 2">
            <a:extLst>
              <a:ext uri="{FF2B5EF4-FFF2-40B4-BE49-F238E27FC236}">
                <a16:creationId xmlns:a16="http://schemas.microsoft.com/office/drawing/2014/main" xmlns="" id="{B09A72F2-EF16-4A55-8212-705B1C1770D1}"/>
              </a:ext>
            </a:extLst>
          </p:cNvPr>
          <p:cNvPicPr>
            <a:picLocks noChangeAspect="1"/>
          </p:cNvPicPr>
          <p:nvPr/>
        </p:nvPicPr>
        <p:blipFill>
          <a:blip r:embed="rId3"/>
          <a:stretch>
            <a:fillRect/>
          </a:stretch>
        </p:blipFill>
        <p:spPr>
          <a:xfrm>
            <a:off x="1187624" y="3117532"/>
            <a:ext cx="2171700" cy="26003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n de PC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1577" y="1928588"/>
            <a:ext cx="2471013" cy="22491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 &amp; </a:t>
            </a:r>
            <a:r>
              <a:rPr lang="es-ES" sz="6000" dirty="0" err="1"/>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a:t>Work</a:t>
            </a:r>
            <a:r>
              <a:rPr lang="es-ES" sz="4800" dirty="0"/>
              <a:t> </a:t>
            </a:r>
            <a:r>
              <a:rPr lang="es-ES" sz="4800" dirty="0" err="1"/>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9</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a:t>SCRUM</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5069</TotalTime>
  <Words>3071</Words>
  <Application>Microsoft Office PowerPoint</Application>
  <PresentationFormat>Presentación en pantalla (4:3)</PresentationFormat>
  <Paragraphs>359</Paragraphs>
  <Slides>53</Slides>
  <Notes>53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53</vt:i4>
      </vt:variant>
    </vt:vector>
  </HeadingPairs>
  <TitlesOfParts>
    <vt:vector size="57" baseType="lpstr">
      <vt:lpstr>Arial</vt:lpstr>
      <vt:lpstr>Dosis</vt:lpstr>
      <vt:lpstr>Sniglet</vt:lpstr>
      <vt:lpstr>Friar template</vt:lpstr>
      <vt:lpstr>ClimbCode</vt:lpstr>
      <vt:lpstr>Our Path Today</vt:lpstr>
      <vt:lpstr>Idea</vt:lpstr>
      <vt:lpstr>Presentación de PowerPoint</vt:lpstr>
      <vt:lpstr>Presentación de PowerPoint</vt:lpstr>
      <vt:lpstr>Idea</vt:lpstr>
      <vt:lpstr>Idea</vt:lpstr>
      <vt:lpstr>Technologies &amp; Work</vt:lpstr>
      <vt:lpstr>Work Methodology</vt:lpstr>
      <vt:lpstr>Technologies</vt:lpstr>
      <vt:lpstr>Technologies</vt:lpstr>
      <vt:lpstr>Technologies</vt:lpstr>
      <vt:lpstr>Technologies</vt:lpstr>
      <vt:lpstr>Things Done</vt:lpstr>
      <vt:lpstr>Problems’ Status</vt:lpstr>
      <vt:lpstr>Problems’ Status</vt:lpstr>
      <vt:lpstr>Performance</vt:lpstr>
      <vt:lpstr>Contingency Plan</vt:lpstr>
      <vt:lpstr>Features</vt:lpstr>
      <vt:lpstr>Features</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Deployment &amp; Demo</vt:lpstr>
      <vt:lpstr>Pilot Plan’s Results</vt:lpstr>
      <vt:lpstr>Pilot Plan</vt:lpstr>
      <vt:lpstr>Results: Feedback</vt:lpstr>
      <vt:lpstr>Results: Feedback</vt:lpstr>
      <vt:lpstr>Results: Figures</vt:lpstr>
      <vt:lpstr>Results: Figures</vt:lpstr>
      <vt:lpstr>Results: Figures</vt:lpstr>
      <vt:lpstr>Results: Figures</vt:lpstr>
      <vt:lpstr>Status</vt:lpstr>
      <vt:lpstr>Current Costs &amp; Time</vt:lpstr>
      <vt:lpstr>Costs’ Explanation</vt:lpstr>
      <vt:lpstr>Current Sprint’s SP</vt:lpstr>
      <vt:lpstr>Current Project’s Situation</vt:lpstr>
      <vt:lpstr>Current Project’s Usage</vt:lpstr>
      <vt:lpstr>Breaking Point</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478</cp:revision>
  <dcterms:modified xsi:type="dcterms:W3CDTF">2018-05-03T19:07:38Z</dcterms:modified>
</cp:coreProperties>
</file>